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3" r:id="rId1"/>
  </p:sldMasterIdLst>
  <p:notesMasterIdLst>
    <p:notesMasterId r:id="rId3"/>
  </p:notesMasterIdLst>
  <p:sldIdLst>
    <p:sldId id="262"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6D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8914A4-D550-9778-F2AD-1D8A1B755B8C}" v="20" dt="2023-01-30T18:48:17.691"/>
    <p1510:client id="{63BF6778-D906-7482-C0CF-BB98CEDB3D26}" v="2" dt="2023-02-01T22:44:20.456"/>
    <p1510:client id="{676C8B01-8580-A5E5-288C-676A0DABDAA6}" v="30" dt="2022-07-19T22:54:33.321"/>
    <p1510:client id="{84F9D3EA-5E62-8667-DF2B-A26EB82DB0D6}" v="51" dt="2022-07-13T22:44:48.353"/>
    <p1510:client id="{913E8977-D7F0-75A0-0345-6EBD506E8823}" v="19" dt="2023-02-01T18:07:31.620"/>
    <p1510:client id="{A5876857-F1E4-5399-A33D-A8E3A2A288EB}" v="7" dt="2022-06-23T23:15:41.361"/>
    <p1510:client id="{A5A99579-88F5-5CA5-456B-83C53ABE22AA}" v="6" dt="2022-07-19T18:19:49.896"/>
    <p1510:client id="{B406BB0A-9DF3-AD7D-9176-E7B20E07A1B2}" v="1" dt="2022-06-27T23:51:48.572"/>
    <p1510:client id="{BE9CE34D-310C-4711-769B-512089AAB439}" v="18" dt="2022-07-15T22:35:15.310"/>
    <p1510:client id="{C38084AA-511B-690A-12C9-32817B2B1B3E}" v="2" dt="2023-01-27T20:51:45.063"/>
    <p1510:client id="{E0CACA49-D8CD-D643-8FB9-06E7CCEE76DB}" v="3" dt="2023-02-01T00:05:01.165"/>
    <p1510:client id="{F60CE763-54E4-B357-6A3B-A36F2D0D8279}" v="24" dt="2023-02-01T00:16:54.33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D5CE2E-F578-428A-B155-AA196F7F4193}" type="datetimeFigureOut">
              <a:t>2/3/2023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AB504B-0E9B-4220-BC37-C3D5D25F95BF}" type="slidenum">
              <a:t>‹#›</a:t>
            </a:fld>
            <a:endParaRPr lang="en-US"/>
          </a:p>
        </p:txBody>
      </p:sp>
    </p:spTree>
    <p:extLst>
      <p:ext uri="{BB962C8B-B14F-4D97-AF65-F5344CB8AC3E}">
        <p14:creationId xmlns:p14="http://schemas.microsoft.com/office/powerpoint/2010/main" val="21690210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5" name="Google Shape;475;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a:t>Microsoft solution – dashboard</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Font typeface="Arial"/>
              <a:buNone/>
            </a:pPr>
            <a:r>
              <a:rPr lang="en-US" sz="1200" b="0" i="0" u="none" strike="noStrike" cap="none">
                <a:solidFill>
                  <a:schemeClr val="dk1"/>
                </a:solidFill>
                <a:latin typeface="Calibri"/>
                <a:ea typeface="Calibri"/>
                <a:cs typeface="Calibri"/>
                <a:sym typeface="Calibri"/>
              </a:rPr>
              <a:t>This dashboard consolidates data collected and provides valuable analytics on how customers are connecting with your business and how your conversational AI is performing. </a:t>
            </a:r>
            <a:endParaRPr/>
          </a:p>
          <a:p>
            <a:pPr marL="0" lvl="0" indent="0" algn="l" rtl="0">
              <a:lnSpc>
                <a:spcPct val="100000"/>
              </a:lnSpc>
              <a:spcBef>
                <a:spcPts val="0"/>
              </a:spcBef>
              <a:spcAft>
                <a:spcPts val="0"/>
              </a:spcAft>
              <a:buSzPts val="1400"/>
              <a:buFont typeface="Arial"/>
              <a:buNone/>
            </a:pPr>
            <a:endParaRPr sz="1200" b="0" i="0" u="none" strike="noStrike" cap="none">
              <a:solidFill>
                <a:schemeClr val="dk1"/>
              </a:solidFill>
              <a:latin typeface="Calibri"/>
              <a:ea typeface="Calibri"/>
              <a:cs typeface="Calibri"/>
              <a:sym typeface="Calibri"/>
            </a:endParaRPr>
          </a:p>
          <a:p>
            <a:pPr marL="0" lvl="0" indent="0" algn="l" rtl="0">
              <a:lnSpc>
                <a:spcPct val="100000"/>
              </a:lnSpc>
              <a:spcBef>
                <a:spcPts val="0"/>
              </a:spcBef>
              <a:spcAft>
                <a:spcPts val="0"/>
              </a:spcAft>
              <a:buSzPts val="1400"/>
              <a:buFont typeface="Arial"/>
              <a:buNone/>
            </a:pPr>
            <a:r>
              <a:rPr lang="en-US" sz="1200" b="0" i="0" u="none" strike="noStrike" cap="none">
                <a:solidFill>
                  <a:schemeClr val="dk1"/>
                </a:solidFill>
                <a:latin typeface="Calibri"/>
                <a:ea typeface="Calibri"/>
                <a:cs typeface="Calibri"/>
                <a:sym typeface="Calibri"/>
              </a:rPr>
              <a:t>Insights include:</a:t>
            </a:r>
            <a:endParaRPr sz="1400" b="0" i="0" u="none" strike="noStrike" cap="none">
              <a:solidFill>
                <a:schemeClr val="dk1"/>
              </a:solidFill>
              <a:latin typeface="Calibri"/>
              <a:ea typeface="Calibri"/>
              <a:cs typeface="Calibri"/>
              <a:sym typeface="Calibri"/>
            </a:endParaRPr>
          </a:p>
          <a:p>
            <a:pPr marL="628650" lvl="1" indent="-171450" algn="l" rtl="0">
              <a:lnSpc>
                <a:spcPct val="100000"/>
              </a:lnSpc>
              <a:spcBef>
                <a:spcPts val="0"/>
              </a:spcBef>
              <a:spcAft>
                <a:spcPts val="0"/>
              </a:spcAft>
              <a:buSzPts val="1400"/>
              <a:buFont typeface="Arial"/>
              <a:buChar char="•"/>
            </a:pPr>
            <a:r>
              <a:rPr lang="en-US" sz="1200" b="0" i="0" u="none" strike="noStrike" cap="none">
                <a:solidFill>
                  <a:schemeClr val="dk1"/>
                </a:solidFill>
                <a:latin typeface="Calibri"/>
                <a:ea typeface="Calibri"/>
                <a:cs typeface="Calibri"/>
                <a:sym typeface="Calibri"/>
              </a:rPr>
              <a:t>Number of new and returning users</a:t>
            </a:r>
            <a:endParaRPr sz="1400" b="0" i="0" u="none" strike="noStrike" cap="none">
              <a:solidFill>
                <a:schemeClr val="dk1"/>
              </a:solidFill>
              <a:latin typeface="Calibri"/>
              <a:ea typeface="Calibri"/>
              <a:cs typeface="Calibri"/>
              <a:sym typeface="Calibri"/>
            </a:endParaRPr>
          </a:p>
          <a:p>
            <a:pPr marL="628650" lvl="1" indent="-171450" algn="l" rtl="0">
              <a:lnSpc>
                <a:spcPct val="100000"/>
              </a:lnSpc>
              <a:spcBef>
                <a:spcPts val="0"/>
              </a:spcBef>
              <a:spcAft>
                <a:spcPts val="0"/>
              </a:spcAft>
              <a:buSzPts val="1400"/>
              <a:buFont typeface="Arial"/>
              <a:buChar char="•"/>
            </a:pPr>
            <a:r>
              <a:rPr lang="en-US" sz="1200" b="0" i="0" u="none" strike="noStrike" cap="none">
                <a:solidFill>
                  <a:schemeClr val="dk1"/>
                </a:solidFill>
                <a:latin typeface="Calibri"/>
                <a:ea typeface="Calibri"/>
                <a:cs typeface="Calibri"/>
                <a:sym typeface="Calibri"/>
              </a:rPr>
              <a:t>Breakdown of usage per activated channel</a:t>
            </a:r>
            <a:endParaRPr sz="1400" b="0" i="0" u="none" strike="noStrike" cap="none">
              <a:solidFill>
                <a:schemeClr val="dk1"/>
              </a:solidFill>
              <a:latin typeface="Calibri"/>
              <a:ea typeface="Calibri"/>
              <a:cs typeface="Calibri"/>
              <a:sym typeface="Calibri"/>
            </a:endParaRPr>
          </a:p>
          <a:p>
            <a:pPr marL="628650" lvl="1" indent="-171450" algn="l" rtl="0">
              <a:lnSpc>
                <a:spcPct val="100000"/>
              </a:lnSpc>
              <a:spcBef>
                <a:spcPts val="0"/>
              </a:spcBef>
              <a:spcAft>
                <a:spcPts val="0"/>
              </a:spcAft>
              <a:buSzPts val="1400"/>
              <a:buFont typeface="Arial"/>
              <a:buChar char="•"/>
            </a:pPr>
            <a:r>
              <a:rPr lang="en-US" sz="1200" b="0" i="0" u="none" strike="noStrike" cap="none">
                <a:solidFill>
                  <a:schemeClr val="dk1"/>
                </a:solidFill>
                <a:latin typeface="Calibri"/>
                <a:ea typeface="Calibri"/>
                <a:cs typeface="Calibri"/>
                <a:sym typeface="Calibri"/>
              </a:rPr>
              <a:t>Breakdown of total user interactions versus missed utterances—a missed utterance is every question that your customer asks that your bot does not have an answer to.</a:t>
            </a:r>
            <a:endParaRPr sz="1400" b="0" i="0" u="none" strike="noStrike" cap="none">
              <a:solidFill>
                <a:schemeClr val="dk1"/>
              </a:solidFill>
              <a:latin typeface="Calibri"/>
              <a:ea typeface="Calibri"/>
              <a:cs typeface="Calibri"/>
              <a:sym typeface="Calibri"/>
            </a:endParaRPr>
          </a:p>
          <a:p>
            <a:pPr marL="628650" lvl="1" indent="-82550" algn="l" rtl="0">
              <a:lnSpc>
                <a:spcPct val="100000"/>
              </a:lnSpc>
              <a:spcBef>
                <a:spcPts val="0"/>
              </a:spcBef>
              <a:spcAft>
                <a:spcPts val="0"/>
              </a:spcAft>
              <a:buSzPts val="1400"/>
              <a:buFont typeface="Arial"/>
              <a:buNone/>
            </a:pPr>
            <a:endParaRPr sz="1400" b="0" i="0" u="none" strike="noStrike" cap="none">
              <a:solidFill>
                <a:schemeClr val="dk1"/>
              </a:solidFill>
              <a:latin typeface="Calibri"/>
              <a:ea typeface="Calibri"/>
              <a:cs typeface="Calibri"/>
              <a:sym typeface="Calibri"/>
            </a:endParaRPr>
          </a:p>
          <a:p>
            <a:pPr marL="0" lvl="0" indent="0" algn="l" rtl="0">
              <a:lnSpc>
                <a:spcPct val="100000"/>
              </a:lnSpc>
              <a:spcBef>
                <a:spcPts val="0"/>
              </a:spcBef>
              <a:spcAft>
                <a:spcPts val="0"/>
              </a:spcAft>
              <a:buSzPts val="1400"/>
              <a:buFont typeface="Arial"/>
              <a:buNone/>
            </a:pPr>
            <a:r>
              <a:rPr lang="en-US" sz="1200" b="0" i="0" u="none" strike="noStrike" cap="none">
                <a:solidFill>
                  <a:schemeClr val="dk1"/>
                </a:solidFill>
                <a:latin typeface="Calibri"/>
                <a:ea typeface="Calibri"/>
                <a:cs typeface="Calibri"/>
                <a:sym typeface="Calibri"/>
              </a:rPr>
              <a:t>The dashboard also allows you to download raw data to see word-for-word what your customers are asking and how your conversational AI responds. An API is also available, which allows your business to export raw data into a self-hosted service like Power BI to merge with other business data.</a:t>
            </a:r>
            <a:endParaRPr sz="14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200"/>
              <a:buFont typeface="Arial"/>
              <a:buNone/>
            </a:pPr>
            <a:endParaRPr sz="1200">
              <a:latin typeface="Calibri"/>
              <a:ea typeface="Calibri"/>
              <a:cs typeface="Calibri"/>
              <a:sym typeface="Calibri"/>
            </a:endParaRPr>
          </a:p>
          <a:p>
            <a:pPr marL="0" marR="0" lvl="0" indent="0" algn="l" rtl="0">
              <a:lnSpc>
                <a:spcPct val="100000"/>
              </a:lnSpc>
              <a:spcBef>
                <a:spcPts val="0"/>
              </a:spcBef>
              <a:spcAft>
                <a:spcPts val="0"/>
              </a:spcAft>
              <a:buClr>
                <a:schemeClr val="dk1"/>
              </a:buClr>
              <a:buSzPts val="1200"/>
              <a:buFont typeface="Calibri"/>
              <a:buNone/>
            </a:pPr>
            <a:endParaRPr sz="1200">
              <a:latin typeface="Calibri"/>
              <a:ea typeface="Calibri"/>
              <a:cs typeface="Calibri"/>
              <a:sym typeface="Calibri"/>
            </a:endParaRPr>
          </a:p>
        </p:txBody>
      </p:sp>
      <p:sp>
        <p:nvSpPr>
          <p:cNvPr id="476" name="Google Shape;476;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1</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8421747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Internal slide">
  <p:cSld name="Internal slide">
    <p:bg>
      <p:bgPr>
        <a:solidFill>
          <a:schemeClr val="dk1"/>
        </a:solidFill>
        <a:effectLst/>
      </p:bgPr>
    </p:bg>
    <p:spTree>
      <p:nvGrpSpPr>
        <p:cNvPr id="1" name="Shape 13"/>
        <p:cNvGrpSpPr/>
        <p:nvPr/>
      </p:nvGrpSpPr>
      <p:grpSpPr>
        <a:xfrm>
          <a:off x="0" y="0"/>
          <a:ext cx="0" cy="0"/>
          <a:chOff x="0" y="0"/>
          <a:chExt cx="0" cy="0"/>
        </a:xfrm>
      </p:grpSpPr>
      <p:sp>
        <p:nvSpPr>
          <p:cNvPr id="14" name="Google Shape;14;p2"/>
          <p:cNvSpPr txBox="1">
            <a:spLocks noGrp="1"/>
          </p:cNvSpPr>
          <p:nvPr>
            <p:ph type="title"/>
          </p:nvPr>
        </p:nvSpPr>
        <p:spPr>
          <a:xfrm>
            <a:off x="588263" y="457200"/>
            <a:ext cx="11018520" cy="492443"/>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Clr>
                <a:schemeClr val="lt1"/>
              </a:buClr>
              <a:buSzPts val="3200"/>
              <a:buFont typeface="Quattrocento Sans"/>
              <a:buNone/>
              <a:defRPr sz="32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Sub with 3-columns">
  <p:cSld name="Title and Sub with 3-columns">
    <p:bg>
      <p:bgPr>
        <a:solidFill>
          <a:schemeClr val="lt1"/>
        </a:solidFill>
        <a:effectLst/>
      </p:bgPr>
    </p:bg>
    <p:spTree>
      <p:nvGrpSpPr>
        <p:cNvPr id="1" name="Shape 86"/>
        <p:cNvGrpSpPr/>
        <p:nvPr/>
      </p:nvGrpSpPr>
      <p:grpSpPr>
        <a:xfrm>
          <a:off x="0" y="0"/>
          <a:ext cx="0" cy="0"/>
          <a:chOff x="0" y="0"/>
          <a:chExt cx="0" cy="0"/>
        </a:xfrm>
      </p:grpSpPr>
      <p:sp>
        <p:nvSpPr>
          <p:cNvPr id="87" name="Google Shape;87;p11"/>
          <p:cNvSpPr txBox="1">
            <a:spLocks noGrp="1"/>
          </p:cNvSpPr>
          <p:nvPr>
            <p:ph type="title"/>
          </p:nvPr>
        </p:nvSpPr>
        <p:spPr>
          <a:xfrm>
            <a:off x="588263" y="457200"/>
            <a:ext cx="11018520" cy="492443"/>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Clr>
                <a:schemeClr val="accent1"/>
              </a:buClr>
              <a:buSzPts val="3200"/>
              <a:buFont typeface="Quattrocento Sans"/>
              <a:buNone/>
              <a:defRPr sz="3200">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11"/>
          <p:cNvSpPr txBox="1">
            <a:spLocks noGrp="1"/>
          </p:cNvSpPr>
          <p:nvPr>
            <p:ph type="body" idx="1"/>
          </p:nvPr>
        </p:nvSpPr>
        <p:spPr>
          <a:xfrm>
            <a:off x="588263" y="1100613"/>
            <a:ext cx="11018520" cy="307777"/>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Clr>
                <a:schemeClr val="dk1"/>
              </a:buClr>
              <a:buSzPts val="1800"/>
              <a:buNone/>
              <a:defRPr sz="2000" b="0" cap="none">
                <a:solidFill>
                  <a:schemeClr val="dk1"/>
                </a:solidFill>
                <a:latin typeface="Quattrocento Sans"/>
                <a:ea typeface="Quattrocento Sans"/>
                <a:cs typeface="Quattrocento Sans"/>
                <a:sym typeface="Quattrocento Sans"/>
              </a:defRPr>
            </a:lvl1pPr>
            <a:lvl2pPr marL="914400" lvl="1" indent="-331469" algn="l">
              <a:lnSpc>
                <a:spcPct val="100000"/>
              </a:lnSpc>
              <a:spcBef>
                <a:spcPts val="360"/>
              </a:spcBef>
              <a:spcAft>
                <a:spcPts val="0"/>
              </a:spcAft>
              <a:buClr>
                <a:schemeClr val="dk1"/>
              </a:buClr>
              <a:buSzPts val="1620"/>
              <a:buChar char="·"/>
              <a:defRPr/>
            </a:lvl2pPr>
            <a:lvl3pPr marL="1371600" lvl="2" indent="-331469" algn="l">
              <a:lnSpc>
                <a:spcPct val="100000"/>
              </a:lnSpc>
              <a:spcBef>
                <a:spcPts val="360"/>
              </a:spcBef>
              <a:spcAft>
                <a:spcPts val="0"/>
              </a:spcAft>
              <a:buClr>
                <a:schemeClr val="dk1"/>
              </a:buClr>
              <a:buSzPts val="1620"/>
              <a:buChar char="·"/>
              <a:defRPr/>
            </a:lvl3pPr>
            <a:lvl4pPr marL="1828800" lvl="3" indent="-331469" algn="l">
              <a:lnSpc>
                <a:spcPct val="100000"/>
              </a:lnSpc>
              <a:spcBef>
                <a:spcPts val="360"/>
              </a:spcBef>
              <a:spcAft>
                <a:spcPts val="0"/>
              </a:spcAft>
              <a:buClr>
                <a:schemeClr val="dk1"/>
              </a:buClr>
              <a:buSzPts val="1620"/>
              <a:buChar char="·"/>
              <a:defRPr/>
            </a:lvl4pPr>
            <a:lvl5pPr marL="2286000" lvl="4" indent="-331470" algn="l">
              <a:lnSpc>
                <a:spcPct val="100000"/>
              </a:lnSpc>
              <a:spcBef>
                <a:spcPts val="360"/>
              </a:spcBef>
              <a:spcAft>
                <a:spcPts val="0"/>
              </a:spcAft>
              <a:buClr>
                <a:schemeClr val="dk1"/>
              </a:buClr>
              <a:buSzPts val="162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9" name="Google Shape;89;p11"/>
          <p:cNvSpPr/>
          <p:nvPr/>
        </p:nvSpPr>
        <p:spPr>
          <a:xfrm>
            <a:off x="588263" y="1743821"/>
            <a:ext cx="1002416" cy="832847"/>
          </a:xfrm>
          <a:prstGeom prst="hexagon">
            <a:avLst>
              <a:gd name="adj" fmla="val 26587"/>
              <a:gd name="vf" fmla="val 115470"/>
            </a:avLst>
          </a:prstGeom>
          <a:solidFill>
            <a:schemeClr val="lt1"/>
          </a:solidFill>
          <a:ln>
            <a:noFill/>
          </a:ln>
          <a:effectLst>
            <a:outerShdw blurRad="63500" sx="120000" sy="120000" algn="ctr" rotWithShape="0">
              <a:srgbClr val="000000">
                <a:alpha val="4705"/>
              </a:srgbClr>
            </a:outerShdw>
          </a:effectLst>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sp>
        <p:nvSpPr>
          <p:cNvPr id="90" name="Google Shape;90;p11"/>
          <p:cNvSpPr/>
          <p:nvPr/>
        </p:nvSpPr>
        <p:spPr>
          <a:xfrm>
            <a:off x="4346996" y="1743821"/>
            <a:ext cx="1002416" cy="832847"/>
          </a:xfrm>
          <a:prstGeom prst="hexagon">
            <a:avLst>
              <a:gd name="adj" fmla="val 26587"/>
              <a:gd name="vf" fmla="val 115470"/>
            </a:avLst>
          </a:prstGeom>
          <a:solidFill>
            <a:schemeClr val="lt1"/>
          </a:solidFill>
          <a:ln>
            <a:noFill/>
          </a:ln>
          <a:effectLst>
            <a:outerShdw blurRad="63500" sx="120000" sy="120000" algn="ctr" rotWithShape="0">
              <a:srgbClr val="000000">
                <a:alpha val="4705"/>
              </a:srgbClr>
            </a:outerShdw>
          </a:effectLst>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sp>
        <p:nvSpPr>
          <p:cNvPr id="91" name="Google Shape;91;p11"/>
          <p:cNvSpPr/>
          <p:nvPr/>
        </p:nvSpPr>
        <p:spPr>
          <a:xfrm>
            <a:off x="8105728" y="1743821"/>
            <a:ext cx="1002416" cy="832847"/>
          </a:xfrm>
          <a:prstGeom prst="hexagon">
            <a:avLst>
              <a:gd name="adj" fmla="val 26587"/>
              <a:gd name="vf" fmla="val 115470"/>
            </a:avLst>
          </a:prstGeom>
          <a:solidFill>
            <a:schemeClr val="lt1"/>
          </a:solidFill>
          <a:ln>
            <a:noFill/>
          </a:ln>
          <a:effectLst>
            <a:outerShdw blurRad="63500" sx="120000" sy="120000" algn="ctr" rotWithShape="0">
              <a:srgbClr val="000000">
                <a:alpha val="4705"/>
              </a:srgbClr>
            </a:outerShdw>
          </a:effectLst>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sp>
        <p:nvSpPr>
          <p:cNvPr id="92" name="Google Shape;92;p11"/>
          <p:cNvSpPr txBox="1">
            <a:spLocks noGrp="1"/>
          </p:cNvSpPr>
          <p:nvPr>
            <p:ph type="body" idx="2"/>
          </p:nvPr>
        </p:nvSpPr>
        <p:spPr>
          <a:xfrm>
            <a:off x="588263" y="3426106"/>
            <a:ext cx="3499013" cy="2849580"/>
          </a:xfrm>
          <a:prstGeom prst="rect">
            <a:avLst/>
          </a:prstGeom>
          <a:noFill/>
          <a:ln>
            <a:noFill/>
          </a:ln>
        </p:spPr>
        <p:txBody>
          <a:bodyPr spcFirstLastPara="1" wrap="square" lIns="0" tIns="0" rIns="0" bIns="0" anchor="t" anchorCtr="0">
            <a:noAutofit/>
          </a:bodyPr>
          <a:lstStyle>
            <a:lvl1pPr marL="457200" lvl="0" indent="-331470" algn="l">
              <a:lnSpc>
                <a:spcPct val="100000"/>
              </a:lnSpc>
              <a:spcBef>
                <a:spcPts val="600"/>
              </a:spcBef>
              <a:spcAft>
                <a:spcPts val="0"/>
              </a:spcAft>
              <a:buClr>
                <a:schemeClr val="dk1"/>
              </a:buClr>
              <a:buSzPts val="1620"/>
              <a:buFont typeface="Arial"/>
              <a:buChar char="•"/>
              <a:defRPr sz="1800"/>
            </a:lvl1pPr>
            <a:lvl2pPr marL="914400" lvl="1" indent="-331469" algn="l">
              <a:lnSpc>
                <a:spcPct val="100000"/>
              </a:lnSpc>
              <a:spcBef>
                <a:spcPts val="600"/>
              </a:spcBef>
              <a:spcAft>
                <a:spcPts val="0"/>
              </a:spcAft>
              <a:buClr>
                <a:schemeClr val="dk1"/>
              </a:buClr>
              <a:buSzPts val="1620"/>
              <a:buChar char="·"/>
              <a:defRPr sz="1800"/>
            </a:lvl2pPr>
            <a:lvl3pPr marL="1371600" lvl="2" indent="-331469" algn="l">
              <a:lnSpc>
                <a:spcPct val="100000"/>
              </a:lnSpc>
              <a:spcBef>
                <a:spcPts val="600"/>
              </a:spcBef>
              <a:spcAft>
                <a:spcPts val="0"/>
              </a:spcAft>
              <a:buClr>
                <a:schemeClr val="dk1"/>
              </a:buClr>
              <a:buSzPts val="1620"/>
              <a:buChar char="·"/>
              <a:defRPr sz="1800"/>
            </a:lvl3pPr>
            <a:lvl4pPr marL="1828800" lvl="3" indent="-331469" algn="l">
              <a:lnSpc>
                <a:spcPct val="100000"/>
              </a:lnSpc>
              <a:spcBef>
                <a:spcPts val="600"/>
              </a:spcBef>
              <a:spcAft>
                <a:spcPts val="0"/>
              </a:spcAft>
              <a:buClr>
                <a:schemeClr val="dk1"/>
              </a:buClr>
              <a:buSzPts val="1620"/>
              <a:buChar char="·"/>
              <a:defRPr sz="1800"/>
            </a:lvl4pPr>
            <a:lvl5pPr marL="2286000" lvl="4" indent="-331470" algn="l">
              <a:lnSpc>
                <a:spcPct val="100000"/>
              </a:lnSpc>
              <a:spcBef>
                <a:spcPts val="600"/>
              </a:spcBef>
              <a:spcAft>
                <a:spcPts val="0"/>
              </a:spcAft>
              <a:buClr>
                <a:schemeClr val="dk1"/>
              </a:buClr>
              <a:buSzPts val="1620"/>
              <a:buChar char="·"/>
              <a:defRPr sz="18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3" name="Google Shape;93;p11"/>
          <p:cNvSpPr txBox="1">
            <a:spLocks noGrp="1"/>
          </p:cNvSpPr>
          <p:nvPr>
            <p:ph type="body" idx="3"/>
          </p:nvPr>
        </p:nvSpPr>
        <p:spPr>
          <a:xfrm>
            <a:off x="4346996" y="3426106"/>
            <a:ext cx="3499013" cy="2849580"/>
          </a:xfrm>
          <a:prstGeom prst="rect">
            <a:avLst/>
          </a:prstGeom>
          <a:noFill/>
          <a:ln>
            <a:noFill/>
          </a:ln>
        </p:spPr>
        <p:txBody>
          <a:bodyPr spcFirstLastPara="1" wrap="square" lIns="0" tIns="0" rIns="0" bIns="0" anchor="t" anchorCtr="0">
            <a:noAutofit/>
          </a:bodyPr>
          <a:lstStyle>
            <a:lvl1pPr marL="457200" lvl="0" indent="-331470" algn="l">
              <a:lnSpc>
                <a:spcPct val="100000"/>
              </a:lnSpc>
              <a:spcBef>
                <a:spcPts val="600"/>
              </a:spcBef>
              <a:spcAft>
                <a:spcPts val="0"/>
              </a:spcAft>
              <a:buClr>
                <a:schemeClr val="dk1"/>
              </a:buClr>
              <a:buSzPts val="1620"/>
              <a:buFont typeface="Arial"/>
              <a:buChar char="•"/>
              <a:defRPr sz="1800"/>
            </a:lvl1pPr>
            <a:lvl2pPr marL="914400" lvl="1" indent="-331469" algn="l">
              <a:lnSpc>
                <a:spcPct val="100000"/>
              </a:lnSpc>
              <a:spcBef>
                <a:spcPts val="600"/>
              </a:spcBef>
              <a:spcAft>
                <a:spcPts val="0"/>
              </a:spcAft>
              <a:buClr>
                <a:schemeClr val="dk1"/>
              </a:buClr>
              <a:buSzPts val="1620"/>
              <a:buChar char="·"/>
              <a:defRPr sz="1800"/>
            </a:lvl2pPr>
            <a:lvl3pPr marL="1371600" lvl="2" indent="-331469" algn="l">
              <a:lnSpc>
                <a:spcPct val="100000"/>
              </a:lnSpc>
              <a:spcBef>
                <a:spcPts val="600"/>
              </a:spcBef>
              <a:spcAft>
                <a:spcPts val="0"/>
              </a:spcAft>
              <a:buClr>
                <a:schemeClr val="dk1"/>
              </a:buClr>
              <a:buSzPts val="1620"/>
              <a:buChar char="·"/>
              <a:defRPr sz="1800"/>
            </a:lvl3pPr>
            <a:lvl4pPr marL="1828800" lvl="3" indent="-331469" algn="l">
              <a:lnSpc>
                <a:spcPct val="100000"/>
              </a:lnSpc>
              <a:spcBef>
                <a:spcPts val="600"/>
              </a:spcBef>
              <a:spcAft>
                <a:spcPts val="0"/>
              </a:spcAft>
              <a:buClr>
                <a:schemeClr val="dk1"/>
              </a:buClr>
              <a:buSzPts val="1620"/>
              <a:buChar char="·"/>
              <a:defRPr sz="1800"/>
            </a:lvl4pPr>
            <a:lvl5pPr marL="2286000" lvl="4" indent="-331470" algn="l">
              <a:lnSpc>
                <a:spcPct val="100000"/>
              </a:lnSpc>
              <a:spcBef>
                <a:spcPts val="600"/>
              </a:spcBef>
              <a:spcAft>
                <a:spcPts val="0"/>
              </a:spcAft>
              <a:buClr>
                <a:schemeClr val="dk1"/>
              </a:buClr>
              <a:buSzPts val="1620"/>
              <a:buChar char="·"/>
              <a:defRPr sz="18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4" name="Google Shape;94;p11"/>
          <p:cNvSpPr txBox="1">
            <a:spLocks noGrp="1"/>
          </p:cNvSpPr>
          <p:nvPr>
            <p:ph type="body" idx="4"/>
          </p:nvPr>
        </p:nvSpPr>
        <p:spPr>
          <a:xfrm>
            <a:off x="8105728" y="3426106"/>
            <a:ext cx="3499013" cy="2849580"/>
          </a:xfrm>
          <a:prstGeom prst="rect">
            <a:avLst/>
          </a:prstGeom>
          <a:noFill/>
          <a:ln>
            <a:noFill/>
          </a:ln>
        </p:spPr>
        <p:txBody>
          <a:bodyPr spcFirstLastPara="1" wrap="square" lIns="0" tIns="0" rIns="0" bIns="0" anchor="t" anchorCtr="0">
            <a:noAutofit/>
          </a:bodyPr>
          <a:lstStyle>
            <a:lvl1pPr marL="457200" lvl="0" indent="-331470" algn="l">
              <a:lnSpc>
                <a:spcPct val="100000"/>
              </a:lnSpc>
              <a:spcBef>
                <a:spcPts val="600"/>
              </a:spcBef>
              <a:spcAft>
                <a:spcPts val="0"/>
              </a:spcAft>
              <a:buClr>
                <a:schemeClr val="dk1"/>
              </a:buClr>
              <a:buSzPts val="1620"/>
              <a:buFont typeface="Arial"/>
              <a:buChar char="•"/>
              <a:defRPr sz="1800"/>
            </a:lvl1pPr>
            <a:lvl2pPr marL="914400" lvl="1" indent="-331469" algn="l">
              <a:lnSpc>
                <a:spcPct val="100000"/>
              </a:lnSpc>
              <a:spcBef>
                <a:spcPts val="600"/>
              </a:spcBef>
              <a:spcAft>
                <a:spcPts val="0"/>
              </a:spcAft>
              <a:buClr>
                <a:schemeClr val="dk1"/>
              </a:buClr>
              <a:buSzPts val="1620"/>
              <a:buChar char="·"/>
              <a:defRPr sz="1800"/>
            </a:lvl2pPr>
            <a:lvl3pPr marL="1371600" lvl="2" indent="-331469" algn="l">
              <a:lnSpc>
                <a:spcPct val="100000"/>
              </a:lnSpc>
              <a:spcBef>
                <a:spcPts val="600"/>
              </a:spcBef>
              <a:spcAft>
                <a:spcPts val="0"/>
              </a:spcAft>
              <a:buClr>
                <a:schemeClr val="dk1"/>
              </a:buClr>
              <a:buSzPts val="1620"/>
              <a:buChar char="·"/>
              <a:defRPr sz="1800"/>
            </a:lvl3pPr>
            <a:lvl4pPr marL="1828800" lvl="3" indent="-331469" algn="l">
              <a:lnSpc>
                <a:spcPct val="100000"/>
              </a:lnSpc>
              <a:spcBef>
                <a:spcPts val="600"/>
              </a:spcBef>
              <a:spcAft>
                <a:spcPts val="0"/>
              </a:spcAft>
              <a:buClr>
                <a:schemeClr val="dk1"/>
              </a:buClr>
              <a:buSzPts val="1620"/>
              <a:buChar char="·"/>
              <a:defRPr sz="1800"/>
            </a:lvl4pPr>
            <a:lvl5pPr marL="2286000" lvl="4" indent="-331470" algn="l">
              <a:lnSpc>
                <a:spcPct val="100000"/>
              </a:lnSpc>
              <a:spcBef>
                <a:spcPts val="600"/>
              </a:spcBef>
              <a:spcAft>
                <a:spcPts val="0"/>
              </a:spcAft>
              <a:buClr>
                <a:schemeClr val="dk1"/>
              </a:buClr>
              <a:buSzPts val="1620"/>
              <a:buChar char="·"/>
              <a:defRPr sz="18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cxnSp>
        <p:nvCxnSpPr>
          <p:cNvPr id="95" name="Google Shape;95;p11"/>
          <p:cNvCxnSpPr/>
          <p:nvPr/>
        </p:nvCxnSpPr>
        <p:spPr>
          <a:xfrm>
            <a:off x="4217136" y="3421802"/>
            <a:ext cx="0" cy="2761284"/>
          </a:xfrm>
          <a:prstGeom prst="straightConnector1">
            <a:avLst/>
          </a:prstGeom>
          <a:noFill/>
          <a:ln w="9525" cap="flat" cmpd="sng">
            <a:solidFill>
              <a:srgbClr val="BFBFBF"/>
            </a:solidFill>
            <a:prstDash val="solid"/>
            <a:round/>
            <a:headEnd type="none" w="sm" len="sm"/>
            <a:tailEnd type="none" w="sm" len="sm"/>
          </a:ln>
        </p:spPr>
      </p:cxnSp>
      <p:cxnSp>
        <p:nvCxnSpPr>
          <p:cNvPr id="96" name="Google Shape;96;p11"/>
          <p:cNvCxnSpPr/>
          <p:nvPr/>
        </p:nvCxnSpPr>
        <p:spPr>
          <a:xfrm>
            <a:off x="7975869" y="3426106"/>
            <a:ext cx="0" cy="2849580"/>
          </a:xfrm>
          <a:prstGeom prst="straightConnector1">
            <a:avLst/>
          </a:prstGeom>
          <a:noFill/>
          <a:ln w="9525" cap="flat" cmpd="sng">
            <a:solidFill>
              <a:srgbClr val="BFBFBF"/>
            </a:solidFill>
            <a:prstDash val="solid"/>
            <a:round/>
            <a:headEnd type="none" w="sm" len="sm"/>
            <a:tailEnd type="none" w="sm" len="sm"/>
          </a:ln>
        </p:spPr>
      </p:cxnSp>
      <p:sp>
        <p:nvSpPr>
          <p:cNvPr id="97" name="Google Shape;97;p11"/>
          <p:cNvSpPr txBox="1">
            <a:spLocks noGrp="1"/>
          </p:cNvSpPr>
          <p:nvPr>
            <p:ph type="body" idx="5"/>
          </p:nvPr>
        </p:nvSpPr>
        <p:spPr>
          <a:xfrm>
            <a:off x="588263" y="3059120"/>
            <a:ext cx="3499013" cy="276999"/>
          </a:xfrm>
          <a:prstGeom prst="rect">
            <a:avLst/>
          </a:prstGeom>
          <a:noFill/>
          <a:ln>
            <a:noFill/>
          </a:ln>
        </p:spPr>
        <p:txBody>
          <a:bodyPr spcFirstLastPara="1" wrap="square" lIns="0" tIns="0" rIns="0" bIns="0" anchor="b" anchorCtr="0">
            <a:spAutoFit/>
          </a:bodyPr>
          <a:lstStyle>
            <a:lvl1pPr marL="457200" lvl="0" indent="-228600" algn="l">
              <a:lnSpc>
                <a:spcPct val="100000"/>
              </a:lnSpc>
              <a:spcBef>
                <a:spcPts val="360"/>
              </a:spcBef>
              <a:spcAft>
                <a:spcPts val="0"/>
              </a:spcAft>
              <a:buClr>
                <a:schemeClr val="accent1"/>
              </a:buClr>
              <a:buSzPts val="1620"/>
              <a:buFont typeface="Arial"/>
              <a:buNone/>
              <a:defRPr sz="1800">
                <a:solidFill>
                  <a:schemeClr val="accent1"/>
                </a:solidFill>
                <a:latin typeface="Quattrocento Sans"/>
                <a:ea typeface="Quattrocento Sans"/>
                <a:cs typeface="Quattrocento Sans"/>
                <a:sym typeface="Quattrocento Sans"/>
              </a:defRPr>
            </a:lvl1pPr>
            <a:lvl2pPr marL="914400" lvl="1" indent="-331469" algn="l">
              <a:lnSpc>
                <a:spcPct val="100000"/>
              </a:lnSpc>
              <a:spcBef>
                <a:spcPts val="360"/>
              </a:spcBef>
              <a:spcAft>
                <a:spcPts val="0"/>
              </a:spcAft>
              <a:buClr>
                <a:schemeClr val="dk1"/>
              </a:buClr>
              <a:buSzPts val="1620"/>
              <a:buChar char="·"/>
              <a:defRPr/>
            </a:lvl2pPr>
            <a:lvl3pPr marL="1371600" lvl="2" indent="-331469" algn="l">
              <a:lnSpc>
                <a:spcPct val="100000"/>
              </a:lnSpc>
              <a:spcBef>
                <a:spcPts val="360"/>
              </a:spcBef>
              <a:spcAft>
                <a:spcPts val="0"/>
              </a:spcAft>
              <a:buClr>
                <a:schemeClr val="dk1"/>
              </a:buClr>
              <a:buSzPts val="1620"/>
              <a:buChar char="·"/>
              <a:defRPr/>
            </a:lvl3pPr>
            <a:lvl4pPr marL="1828800" lvl="3" indent="-331469" algn="l">
              <a:lnSpc>
                <a:spcPct val="100000"/>
              </a:lnSpc>
              <a:spcBef>
                <a:spcPts val="360"/>
              </a:spcBef>
              <a:spcAft>
                <a:spcPts val="0"/>
              </a:spcAft>
              <a:buClr>
                <a:schemeClr val="dk1"/>
              </a:buClr>
              <a:buSzPts val="1620"/>
              <a:buChar char="·"/>
              <a:defRPr/>
            </a:lvl4pPr>
            <a:lvl5pPr marL="2286000" lvl="4" indent="-331470" algn="l">
              <a:lnSpc>
                <a:spcPct val="100000"/>
              </a:lnSpc>
              <a:spcBef>
                <a:spcPts val="360"/>
              </a:spcBef>
              <a:spcAft>
                <a:spcPts val="0"/>
              </a:spcAft>
              <a:buClr>
                <a:schemeClr val="dk1"/>
              </a:buClr>
              <a:buSzPts val="162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8" name="Google Shape;98;p11"/>
          <p:cNvSpPr txBox="1">
            <a:spLocks noGrp="1"/>
          </p:cNvSpPr>
          <p:nvPr>
            <p:ph type="body" idx="6"/>
          </p:nvPr>
        </p:nvSpPr>
        <p:spPr>
          <a:xfrm>
            <a:off x="4346996" y="3059120"/>
            <a:ext cx="3499013" cy="276999"/>
          </a:xfrm>
          <a:prstGeom prst="rect">
            <a:avLst/>
          </a:prstGeom>
          <a:noFill/>
          <a:ln>
            <a:noFill/>
          </a:ln>
        </p:spPr>
        <p:txBody>
          <a:bodyPr spcFirstLastPara="1" wrap="square" lIns="0" tIns="0" rIns="0" bIns="0" anchor="b" anchorCtr="0">
            <a:spAutoFit/>
          </a:bodyPr>
          <a:lstStyle>
            <a:lvl1pPr marL="457200" lvl="0" indent="-228600" algn="l">
              <a:lnSpc>
                <a:spcPct val="100000"/>
              </a:lnSpc>
              <a:spcBef>
                <a:spcPts val="360"/>
              </a:spcBef>
              <a:spcAft>
                <a:spcPts val="0"/>
              </a:spcAft>
              <a:buClr>
                <a:schemeClr val="accent1"/>
              </a:buClr>
              <a:buSzPts val="1620"/>
              <a:buNone/>
              <a:defRPr sz="1800">
                <a:solidFill>
                  <a:schemeClr val="accent1"/>
                </a:solidFill>
                <a:latin typeface="Quattrocento Sans"/>
                <a:ea typeface="Quattrocento Sans"/>
                <a:cs typeface="Quattrocento Sans"/>
                <a:sym typeface="Quattrocento Sans"/>
              </a:defRPr>
            </a:lvl1pPr>
            <a:lvl2pPr marL="914400" lvl="1" indent="-331469" algn="l">
              <a:lnSpc>
                <a:spcPct val="100000"/>
              </a:lnSpc>
              <a:spcBef>
                <a:spcPts val="360"/>
              </a:spcBef>
              <a:spcAft>
                <a:spcPts val="0"/>
              </a:spcAft>
              <a:buClr>
                <a:schemeClr val="dk1"/>
              </a:buClr>
              <a:buSzPts val="1620"/>
              <a:buChar char="·"/>
              <a:defRPr/>
            </a:lvl2pPr>
            <a:lvl3pPr marL="1371600" lvl="2" indent="-331469" algn="l">
              <a:lnSpc>
                <a:spcPct val="100000"/>
              </a:lnSpc>
              <a:spcBef>
                <a:spcPts val="360"/>
              </a:spcBef>
              <a:spcAft>
                <a:spcPts val="0"/>
              </a:spcAft>
              <a:buClr>
                <a:schemeClr val="dk1"/>
              </a:buClr>
              <a:buSzPts val="1620"/>
              <a:buChar char="·"/>
              <a:defRPr/>
            </a:lvl3pPr>
            <a:lvl4pPr marL="1828800" lvl="3" indent="-331469" algn="l">
              <a:lnSpc>
                <a:spcPct val="100000"/>
              </a:lnSpc>
              <a:spcBef>
                <a:spcPts val="360"/>
              </a:spcBef>
              <a:spcAft>
                <a:spcPts val="0"/>
              </a:spcAft>
              <a:buClr>
                <a:schemeClr val="dk1"/>
              </a:buClr>
              <a:buSzPts val="1620"/>
              <a:buChar char="·"/>
              <a:defRPr/>
            </a:lvl4pPr>
            <a:lvl5pPr marL="2286000" lvl="4" indent="-331470" algn="l">
              <a:lnSpc>
                <a:spcPct val="100000"/>
              </a:lnSpc>
              <a:spcBef>
                <a:spcPts val="360"/>
              </a:spcBef>
              <a:spcAft>
                <a:spcPts val="0"/>
              </a:spcAft>
              <a:buClr>
                <a:schemeClr val="dk1"/>
              </a:buClr>
              <a:buSzPts val="162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9" name="Google Shape;99;p11"/>
          <p:cNvSpPr txBox="1">
            <a:spLocks noGrp="1"/>
          </p:cNvSpPr>
          <p:nvPr>
            <p:ph type="body" idx="7"/>
          </p:nvPr>
        </p:nvSpPr>
        <p:spPr>
          <a:xfrm>
            <a:off x="8105728" y="3059120"/>
            <a:ext cx="3499013" cy="276999"/>
          </a:xfrm>
          <a:prstGeom prst="rect">
            <a:avLst/>
          </a:prstGeom>
          <a:noFill/>
          <a:ln>
            <a:noFill/>
          </a:ln>
        </p:spPr>
        <p:txBody>
          <a:bodyPr spcFirstLastPara="1" wrap="square" lIns="0" tIns="0" rIns="0" bIns="0" anchor="b" anchorCtr="0">
            <a:spAutoFit/>
          </a:bodyPr>
          <a:lstStyle>
            <a:lvl1pPr marL="457200" lvl="0" indent="-228600" algn="l">
              <a:lnSpc>
                <a:spcPct val="100000"/>
              </a:lnSpc>
              <a:spcBef>
                <a:spcPts val="360"/>
              </a:spcBef>
              <a:spcAft>
                <a:spcPts val="0"/>
              </a:spcAft>
              <a:buClr>
                <a:schemeClr val="accent1"/>
              </a:buClr>
              <a:buSzPts val="1620"/>
              <a:buNone/>
              <a:defRPr sz="1800">
                <a:solidFill>
                  <a:schemeClr val="accent1"/>
                </a:solidFill>
                <a:latin typeface="Quattrocento Sans"/>
                <a:ea typeface="Quattrocento Sans"/>
                <a:cs typeface="Quattrocento Sans"/>
                <a:sym typeface="Quattrocento Sans"/>
              </a:defRPr>
            </a:lvl1pPr>
            <a:lvl2pPr marL="914400" lvl="1" indent="-331469" algn="l">
              <a:lnSpc>
                <a:spcPct val="100000"/>
              </a:lnSpc>
              <a:spcBef>
                <a:spcPts val="360"/>
              </a:spcBef>
              <a:spcAft>
                <a:spcPts val="0"/>
              </a:spcAft>
              <a:buClr>
                <a:schemeClr val="dk1"/>
              </a:buClr>
              <a:buSzPts val="1620"/>
              <a:buChar char="·"/>
              <a:defRPr/>
            </a:lvl2pPr>
            <a:lvl3pPr marL="1371600" lvl="2" indent="-331469" algn="l">
              <a:lnSpc>
                <a:spcPct val="100000"/>
              </a:lnSpc>
              <a:spcBef>
                <a:spcPts val="360"/>
              </a:spcBef>
              <a:spcAft>
                <a:spcPts val="0"/>
              </a:spcAft>
              <a:buClr>
                <a:schemeClr val="dk1"/>
              </a:buClr>
              <a:buSzPts val="1620"/>
              <a:buChar char="·"/>
              <a:defRPr/>
            </a:lvl3pPr>
            <a:lvl4pPr marL="1828800" lvl="3" indent="-331469" algn="l">
              <a:lnSpc>
                <a:spcPct val="100000"/>
              </a:lnSpc>
              <a:spcBef>
                <a:spcPts val="360"/>
              </a:spcBef>
              <a:spcAft>
                <a:spcPts val="0"/>
              </a:spcAft>
              <a:buClr>
                <a:schemeClr val="dk1"/>
              </a:buClr>
              <a:buSzPts val="1620"/>
              <a:buChar char="·"/>
              <a:defRPr/>
            </a:lvl4pPr>
            <a:lvl5pPr marL="2286000" lvl="4" indent="-331470" algn="l">
              <a:lnSpc>
                <a:spcPct val="100000"/>
              </a:lnSpc>
              <a:spcBef>
                <a:spcPts val="360"/>
              </a:spcBef>
              <a:spcAft>
                <a:spcPts val="0"/>
              </a:spcAft>
              <a:buClr>
                <a:schemeClr val="dk1"/>
              </a:buClr>
              <a:buSzPts val="162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pic>
        <p:nvPicPr>
          <p:cNvPr id="100" name="Google Shape;100;p11" descr="A picture containing shape&#10;&#10;Description automatically generated"/>
          <p:cNvPicPr preferRelativeResize="0"/>
          <p:nvPr/>
        </p:nvPicPr>
        <p:blipFill rotWithShape="1">
          <a:blip r:embed="rId2">
            <a:alphaModFix/>
          </a:blip>
          <a:srcRect r="4825" b="3932"/>
          <a:stretch/>
        </p:blipFill>
        <p:spPr>
          <a:xfrm>
            <a:off x="10489557" y="5351438"/>
            <a:ext cx="1702443" cy="1506562"/>
          </a:xfrm>
          <a:custGeom>
            <a:avLst/>
            <a:gdLst/>
            <a:ahLst/>
            <a:cxnLst/>
            <a:rect l="l" t="t" r="r" b="b"/>
            <a:pathLst>
              <a:path w="1702443" h="1506562" extrusionOk="0">
                <a:moveTo>
                  <a:pt x="0" y="0"/>
                </a:moveTo>
                <a:lnTo>
                  <a:pt x="1702443" y="0"/>
                </a:lnTo>
                <a:lnTo>
                  <a:pt x="1702443" y="1506562"/>
                </a:lnTo>
                <a:lnTo>
                  <a:pt x="0" y="1506562"/>
                </a:lnTo>
                <a:close/>
              </a:path>
            </a:pathLst>
          </a:custGeom>
          <a:noFill/>
          <a:ln>
            <a:noFill/>
          </a:ln>
        </p:spPr>
      </p:pic>
      <p:sp>
        <p:nvSpPr>
          <p:cNvPr id="101" name="Google Shape;101;p11"/>
          <p:cNvSpPr/>
          <p:nvPr/>
        </p:nvSpPr>
        <p:spPr>
          <a:xfrm>
            <a:off x="2" y="6555572"/>
            <a:ext cx="10806241" cy="302429"/>
          </a:xfrm>
          <a:custGeom>
            <a:avLst/>
            <a:gdLst/>
            <a:ahLst/>
            <a:cxnLst/>
            <a:rect l="l" t="t" r="r" b="b"/>
            <a:pathLst>
              <a:path w="10806241" h="302429" extrusionOk="0">
                <a:moveTo>
                  <a:pt x="0" y="0"/>
                </a:moveTo>
                <a:lnTo>
                  <a:pt x="10806241" y="0"/>
                </a:lnTo>
                <a:lnTo>
                  <a:pt x="10619973" y="302429"/>
                </a:lnTo>
                <a:lnTo>
                  <a:pt x="0" y="302429"/>
                </a:lnTo>
                <a:close/>
              </a:path>
            </a:pathLst>
          </a:custGeom>
          <a:solidFill>
            <a:srgbClr val="F2F2F2"/>
          </a:solidFill>
          <a:ln>
            <a:noFill/>
          </a:ln>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sp>
        <p:nvSpPr>
          <p:cNvPr id="102" name="Google Shape;102;p11"/>
          <p:cNvSpPr txBox="1"/>
          <p:nvPr/>
        </p:nvSpPr>
        <p:spPr>
          <a:xfrm>
            <a:off x="564444" y="6645231"/>
            <a:ext cx="777433" cy="123111"/>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Quattrocento Sans"/>
                <a:ea typeface="Quattrocento Sans"/>
                <a:cs typeface="Quattrocento Sans"/>
                <a:sym typeface="Quattrocento Sans"/>
              </a:rPr>
              <a:t>POWERED BY:</a:t>
            </a:r>
            <a:endParaRPr/>
          </a:p>
        </p:txBody>
      </p:sp>
      <p:sp>
        <p:nvSpPr>
          <p:cNvPr id="103" name="Google Shape;103;p11"/>
          <p:cNvSpPr txBox="1"/>
          <p:nvPr/>
        </p:nvSpPr>
        <p:spPr>
          <a:xfrm>
            <a:off x="6900540" y="6644987"/>
            <a:ext cx="3543300" cy="123111"/>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3F3F3F"/>
              </a:buClr>
              <a:buSzPts val="800"/>
              <a:buFont typeface="Arial"/>
              <a:buNone/>
            </a:pPr>
            <a:r>
              <a:rPr lang="en-US" sz="800" b="0" i="0" u="none" strike="noStrike" cap="none">
                <a:solidFill>
                  <a:srgbClr val="3F3F3F"/>
                </a:solidFill>
                <a:latin typeface="Quattrocento Sans"/>
                <a:ea typeface="Quattrocento Sans"/>
                <a:cs typeface="Quattrocento Sans"/>
                <a:sym typeface="Quattrocento Sans"/>
              </a:rPr>
              <a:t>©Microsoft Corporation. All rights reserved.</a:t>
            </a:r>
            <a:endParaRPr/>
          </a:p>
        </p:txBody>
      </p:sp>
      <p:pic>
        <p:nvPicPr>
          <p:cNvPr id="104" name="Google Shape;104;p11"/>
          <p:cNvPicPr preferRelativeResize="0"/>
          <p:nvPr/>
        </p:nvPicPr>
        <p:blipFill rotWithShape="1">
          <a:blip r:embed="rId3">
            <a:alphaModFix/>
          </a:blip>
          <a:srcRect/>
          <a:stretch/>
        </p:blipFill>
        <p:spPr>
          <a:xfrm>
            <a:off x="1263628" y="6632296"/>
            <a:ext cx="761603" cy="14183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p:cSld name="Blank">
    <p:bg>
      <p:bgPr>
        <a:solidFill>
          <a:schemeClr val="lt1"/>
        </a:solidFill>
        <a:effectLst/>
      </p:bgPr>
    </p:bg>
    <p:spTree>
      <p:nvGrpSpPr>
        <p:cNvPr id="1" name="Shape 105"/>
        <p:cNvGrpSpPr/>
        <p:nvPr/>
      </p:nvGrpSpPr>
      <p:grpSpPr>
        <a:xfrm>
          <a:off x="0" y="0"/>
          <a:ext cx="0" cy="0"/>
          <a:chOff x="0" y="0"/>
          <a:chExt cx="0" cy="0"/>
        </a:xfrm>
      </p:grpSpPr>
      <p:pic>
        <p:nvPicPr>
          <p:cNvPr id="106" name="Google Shape;106;p12" descr="A picture containing shape&#10;&#10;Description automatically generated"/>
          <p:cNvPicPr preferRelativeResize="0"/>
          <p:nvPr/>
        </p:nvPicPr>
        <p:blipFill rotWithShape="1">
          <a:blip r:embed="rId2">
            <a:alphaModFix/>
          </a:blip>
          <a:srcRect r="4825" b="3932"/>
          <a:stretch/>
        </p:blipFill>
        <p:spPr>
          <a:xfrm>
            <a:off x="10489557" y="5351438"/>
            <a:ext cx="1702443" cy="1506562"/>
          </a:xfrm>
          <a:custGeom>
            <a:avLst/>
            <a:gdLst/>
            <a:ahLst/>
            <a:cxnLst/>
            <a:rect l="l" t="t" r="r" b="b"/>
            <a:pathLst>
              <a:path w="1702443" h="1506562" extrusionOk="0">
                <a:moveTo>
                  <a:pt x="0" y="0"/>
                </a:moveTo>
                <a:lnTo>
                  <a:pt x="1702443" y="0"/>
                </a:lnTo>
                <a:lnTo>
                  <a:pt x="1702443" y="1506562"/>
                </a:lnTo>
                <a:lnTo>
                  <a:pt x="0" y="1506562"/>
                </a:lnTo>
                <a:close/>
              </a:path>
            </a:pathLst>
          </a:custGeom>
          <a:noFill/>
          <a:ln>
            <a:noFill/>
          </a:ln>
        </p:spPr>
      </p:pic>
      <p:sp>
        <p:nvSpPr>
          <p:cNvPr id="107" name="Google Shape;107;p12"/>
          <p:cNvSpPr/>
          <p:nvPr/>
        </p:nvSpPr>
        <p:spPr>
          <a:xfrm>
            <a:off x="2" y="6555572"/>
            <a:ext cx="10806241" cy="302429"/>
          </a:xfrm>
          <a:custGeom>
            <a:avLst/>
            <a:gdLst/>
            <a:ahLst/>
            <a:cxnLst/>
            <a:rect l="l" t="t" r="r" b="b"/>
            <a:pathLst>
              <a:path w="10806241" h="302429" extrusionOk="0">
                <a:moveTo>
                  <a:pt x="0" y="0"/>
                </a:moveTo>
                <a:lnTo>
                  <a:pt x="10806241" y="0"/>
                </a:lnTo>
                <a:lnTo>
                  <a:pt x="10619973" y="302429"/>
                </a:lnTo>
                <a:lnTo>
                  <a:pt x="0" y="302429"/>
                </a:lnTo>
                <a:close/>
              </a:path>
            </a:pathLst>
          </a:custGeom>
          <a:solidFill>
            <a:srgbClr val="F2F2F2"/>
          </a:solidFill>
          <a:ln>
            <a:noFill/>
          </a:ln>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sp>
        <p:nvSpPr>
          <p:cNvPr id="108" name="Google Shape;108;p12"/>
          <p:cNvSpPr txBox="1"/>
          <p:nvPr/>
        </p:nvSpPr>
        <p:spPr>
          <a:xfrm>
            <a:off x="564444" y="6645231"/>
            <a:ext cx="777433" cy="123111"/>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Quattrocento Sans"/>
                <a:ea typeface="Quattrocento Sans"/>
                <a:cs typeface="Quattrocento Sans"/>
                <a:sym typeface="Quattrocento Sans"/>
              </a:rPr>
              <a:t>POWERED BY:</a:t>
            </a:r>
            <a:endParaRPr/>
          </a:p>
        </p:txBody>
      </p:sp>
      <p:sp>
        <p:nvSpPr>
          <p:cNvPr id="109" name="Google Shape;109;p12"/>
          <p:cNvSpPr txBox="1"/>
          <p:nvPr/>
        </p:nvSpPr>
        <p:spPr>
          <a:xfrm>
            <a:off x="6900540" y="6644987"/>
            <a:ext cx="3543300" cy="123111"/>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3F3F3F"/>
              </a:buClr>
              <a:buSzPts val="800"/>
              <a:buFont typeface="Arial"/>
              <a:buNone/>
            </a:pPr>
            <a:r>
              <a:rPr lang="en-US" sz="800" b="0" i="0" u="none" strike="noStrike" cap="none">
                <a:solidFill>
                  <a:srgbClr val="3F3F3F"/>
                </a:solidFill>
                <a:latin typeface="Quattrocento Sans"/>
                <a:ea typeface="Quattrocento Sans"/>
                <a:cs typeface="Quattrocento Sans"/>
                <a:sym typeface="Quattrocento Sans"/>
              </a:rPr>
              <a:t>©Microsoft Corporation. All rights reserved.</a:t>
            </a:r>
            <a:endParaRPr/>
          </a:p>
        </p:txBody>
      </p:sp>
      <p:pic>
        <p:nvPicPr>
          <p:cNvPr id="110" name="Google Shape;110;p12"/>
          <p:cNvPicPr preferRelativeResize="0"/>
          <p:nvPr/>
        </p:nvPicPr>
        <p:blipFill rotWithShape="1">
          <a:blip r:embed="rId3">
            <a:alphaModFix/>
          </a:blip>
          <a:srcRect/>
          <a:stretch/>
        </p:blipFill>
        <p:spPr>
          <a:xfrm>
            <a:off x="1263628" y="6632296"/>
            <a:ext cx="761603" cy="14183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with logo">
  <p:cSld name="Title Slide with logo">
    <p:bg>
      <p:bgPr>
        <a:solidFill>
          <a:schemeClr val="lt1"/>
        </a:solidFill>
        <a:effectLst/>
      </p:bgPr>
    </p:bg>
    <p:spTree>
      <p:nvGrpSpPr>
        <p:cNvPr id="1" name="Shape 15"/>
        <p:cNvGrpSpPr/>
        <p:nvPr/>
      </p:nvGrpSpPr>
      <p:grpSpPr>
        <a:xfrm>
          <a:off x="0" y="0"/>
          <a:ext cx="0" cy="0"/>
          <a:chOff x="0" y="0"/>
          <a:chExt cx="0" cy="0"/>
        </a:xfrm>
      </p:grpSpPr>
      <p:sp>
        <p:nvSpPr>
          <p:cNvPr id="16" name="Google Shape;16;p3"/>
          <p:cNvSpPr/>
          <p:nvPr/>
        </p:nvSpPr>
        <p:spPr>
          <a:xfrm>
            <a:off x="0" y="4610100"/>
            <a:ext cx="12192000" cy="2247900"/>
          </a:xfrm>
          <a:prstGeom prst="rect">
            <a:avLst/>
          </a:prstGeom>
          <a:solidFill>
            <a:srgbClr val="FFFFFF"/>
          </a:solidFill>
          <a:ln>
            <a:noFill/>
          </a:ln>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pic>
        <p:nvPicPr>
          <p:cNvPr id="17" name="Google Shape;17;p3" descr="Background pattern&#10;&#10;Description automatically generated"/>
          <p:cNvPicPr preferRelativeResize="0"/>
          <p:nvPr/>
        </p:nvPicPr>
        <p:blipFill rotWithShape="1">
          <a:blip r:embed="rId2">
            <a:alphaModFix/>
          </a:blip>
          <a:srcRect l="769" t="265" r="256" b="757"/>
          <a:stretch/>
        </p:blipFill>
        <p:spPr>
          <a:xfrm>
            <a:off x="0" y="0"/>
            <a:ext cx="12192000" cy="6858000"/>
          </a:xfrm>
          <a:prstGeom prst="rect">
            <a:avLst/>
          </a:prstGeom>
          <a:noFill/>
          <a:ln>
            <a:noFill/>
          </a:ln>
        </p:spPr>
      </p:pic>
      <p:sp>
        <p:nvSpPr>
          <p:cNvPr id="18" name="Google Shape;18;p3"/>
          <p:cNvSpPr txBox="1"/>
          <p:nvPr/>
        </p:nvSpPr>
        <p:spPr>
          <a:xfrm>
            <a:off x="584200" y="6287498"/>
            <a:ext cx="654025" cy="123111"/>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Quattrocento Sans"/>
                <a:ea typeface="Quattrocento Sans"/>
                <a:cs typeface="Quattrocento Sans"/>
                <a:sym typeface="Quattrocento Sans"/>
              </a:rPr>
              <a:t>POWERED BY:</a:t>
            </a:r>
            <a:endParaRPr/>
          </a:p>
        </p:txBody>
      </p:sp>
      <p:sp>
        <p:nvSpPr>
          <p:cNvPr id="19" name="Google Shape;19;p3"/>
          <p:cNvSpPr txBox="1">
            <a:spLocks noGrp="1"/>
          </p:cNvSpPr>
          <p:nvPr>
            <p:ph type="title"/>
          </p:nvPr>
        </p:nvSpPr>
        <p:spPr>
          <a:xfrm>
            <a:off x="584200" y="2692859"/>
            <a:ext cx="5266437" cy="1107996"/>
          </a:xfrm>
          <a:prstGeom prst="rect">
            <a:avLst/>
          </a:prstGeom>
          <a:noFill/>
          <a:ln>
            <a:noFill/>
          </a:ln>
        </p:spPr>
        <p:txBody>
          <a:bodyPr spcFirstLastPara="1" wrap="square" lIns="0" tIns="0" rIns="0" bIns="0" anchor="b" anchorCtr="0">
            <a:spAutoFit/>
          </a:bodyPr>
          <a:lstStyle>
            <a:lvl1pPr lvl="0" algn="l">
              <a:lnSpc>
                <a:spcPct val="100000"/>
              </a:lnSpc>
              <a:spcBef>
                <a:spcPts val="0"/>
              </a:spcBef>
              <a:spcAft>
                <a:spcPts val="0"/>
              </a:spcAft>
              <a:buClr>
                <a:schemeClr val="dk1"/>
              </a:buClr>
              <a:buSzPts val="3200"/>
              <a:buFont typeface="Quattrocento Sans"/>
              <a:buNone/>
              <a:defRPr>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20" name="Google Shape;20;p3"/>
          <p:cNvPicPr preferRelativeResize="0"/>
          <p:nvPr/>
        </p:nvPicPr>
        <p:blipFill rotWithShape="1">
          <a:blip r:embed="rId3">
            <a:alphaModFix/>
          </a:blip>
          <a:srcRect/>
          <a:stretch/>
        </p:blipFill>
        <p:spPr>
          <a:xfrm>
            <a:off x="584200" y="590929"/>
            <a:ext cx="1956594" cy="279115"/>
          </a:xfrm>
          <a:prstGeom prst="rect">
            <a:avLst/>
          </a:prstGeom>
          <a:noFill/>
          <a:ln>
            <a:noFill/>
          </a:ln>
        </p:spPr>
      </p:pic>
      <p:pic>
        <p:nvPicPr>
          <p:cNvPr id="21" name="Google Shape;21;p3"/>
          <p:cNvPicPr preferRelativeResize="0"/>
          <p:nvPr/>
        </p:nvPicPr>
        <p:blipFill rotWithShape="1">
          <a:blip r:embed="rId4">
            <a:alphaModFix/>
          </a:blip>
          <a:srcRect/>
          <a:stretch/>
        </p:blipFill>
        <p:spPr>
          <a:xfrm>
            <a:off x="1297701" y="6267006"/>
            <a:ext cx="881144" cy="164094"/>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Sub">
  <p:cSld name="Title and Sub">
    <p:bg>
      <p:bgPr>
        <a:solidFill>
          <a:schemeClr val="lt1"/>
        </a:solidFill>
        <a:effectLst/>
      </p:bgPr>
    </p:bg>
    <p:spTree>
      <p:nvGrpSpPr>
        <p:cNvPr id="1" name="Shape 22"/>
        <p:cNvGrpSpPr/>
        <p:nvPr/>
      </p:nvGrpSpPr>
      <p:grpSpPr>
        <a:xfrm>
          <a:off x="0" y="0"/>
          <a:ext cx="0" cy="0"/>
          <a:chOff x="0" y="0"/>
          <a:chExt cx="0" cy="0"/>
        </a:xfrm>
      </p:grpSpPr>
      <p:sp>
        <p:nvSpPr>
          <p:cNvPr id="23" name="Google Shape;23;p4"/>
          <p:cNvSpPr txBox="1">
            <a:spLocks noGrp="1"/>
          </p:cNvSpPr>
          <p:nvPr>
            <p:ph type="title"/>
          </p:nvPr>
        </p:nvSpPr>
        <p:spPr>
          <a:xfrm>
            <a:off x="588263" y="457200"/>
            <a:ext cx="11018520" cy="492443"/>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Clr>
                <a:schemeClr val="accent1"/>
              </a:buClr>
              <a:buSzPts val="3200"/>
              <a:buFont typeface="Quattrocento Sans"/>
              <a:buNone/>
              <a:defRPr sz="3200">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4"/>
          <p:cNvSpPr txBox="1">
            <a:spLocks noGrp="1"/>
          </p:cNvSpPr>
          <p:nvPr>
            <p:ph type="body" idx="1"/>
          </p:nvPr>
        </p:nvSpPr>
        <p:spPr>
          <a:xfrm>
            <a:off x="588263" y="1028043"/>
            <a:ext cx="11018520" cy="307777"/>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Clr>
                <a:schemeClr val="dk1"/>
              </a:buClr>
              <a:buSzPts val="1800"/>
              <a:buNone/>
              <a:defRPr sz="2000" b="0" cap="none">
                <a:solidFill>
                  <a:schemeClr val="dk1"/>
                </a:solidFill>
                <a:latin typeface="Quattrocento Sans"/>
                <a:ea typeface="Quattrocento Sans"/>
                <a:cs typeface="Quattrocento Sans"/>
                <a:sym typeface="Quattrocento Sans"/>
              </a:defRPr>
            </a:lvl1pPr>
            <a:lvl2pPr marL="914400" lvl="1" indent="-331469" algn="l">
              <a:lnSpc>
                <a:spcPct val="100000"/>
              </a:lnSpc>
              <a:spcBef>
                <a:spcPts val="360"/>
              </a:spcBef>
              <a:spcAft>
                <a:spcPts val="0"/>
              </a:spcAft>
              <a:buClr>
                <a:schemeClr val="dk1"/>
              </a:buClr>
              <a:buSzPts val="1620"/>
              <a:buChar char="·"/>
              <a:defRPr/>
            </a:lvl2pPr>
            <a:lvl3pPr marL="1371600" lvl="2" indent="-331469" algn="l">
              <a:lnSpc>
                <a:spcPct val="100000"/>
              </a:lnSpc>
              <a:spcBef>
                <a:spcPts val="360"/>
              </a:spcBef>
              <a:spcAft>
                <a:spcPts val="0"/>
              </a:spcAft>
              <a:buClr>
                <a:schemeClr val="dk1"/>
              </a:buClr>
              <a:buSzPts val="1620"/>
              <a:buChar char="·"/>
              <a:defRPr/>
            </a:lvl3pPr>
            <a:lvl4pPr marL="1828800" lvl="3" indent="-331469" algn="l">
              <a:lnSpc>
                <a:spcPct val="100000"/>
              </a:lnSpc>
              <a:spcBef>
                <a:spcPts val="360"/>
              </a:spcBef>
              <a:spcAft>
                <a:spcPts val="0"/>
              </a:spcAft>
              <a:buClr>
                <a:schemeClr val="dk1"/>
              </a:buClr>
              <a:buSzPts val="1620"/>
              <a:buChar char="·"/>
              <a:defRPr/>
            </a:lvl4pPr>
            <a:lvl5pPr marL="2286000" lvl="4" indent="-331470" algn="l">
              <a:lnSpc>
                <a:spcPct val="100000"/>
              </a:lnSpc>
              <a:spcBef>
                <a:spcPts val="360"/>
              </a:spcBef>
              <a:spcAft>
                <a:spcPts val="0"/>
              </a:spcAft>
              <a:buClr>
                <a:schemeClr val="dk1"/>
              </a:buClr>
              <a:buSzPts val="162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pic>
        <p:nvPicPr>
          <p:cNvPr id="25" name="Google Shape;25;p4" descr="A picture containing shape&#10;&#10;Description automatically generated"/>
          <p:cNvPicPr preferRelativeResize="0"/>
          <p:nvPr/>
        </p:nvPicPr>
        <p:blipFill rotWithShape="1">
          <a:blip r:embed="rId2">
            <a:alphaModFix/>
          </a:blip>
          <a:srcRect r="4825" b="3932"/>
          <a:stretch/>
        </p:blipFill>
        <p:spPr>
          <a:xfrm>
            <a:off x="10489557" y="5351438"/>
            <a:ext cx="1702443" cy="1506562"/>
          </a:xfrm>
          <a:custGeom>
            <a:avLst/>
            <a:gdLst/>
            <a:ahLst/>
            <a:cxnLst/>
            <a:rect l="l" t="t" r="r" b="b"/>
            <a:pathLst>
              <a:path w="1702443" h="1506562" extrusionOk="0">
                <a:moveTo>
                  <a:pt x="0" y="0"/>
                </a:moveTo>
                <a:lnTo>
                  <a:pt x="1702443" y="0"/>
                </a:lnTo>
                <a:lnTo>
                  <a:pt x="1702443" y="1506562"/>
                </a:lnTo>
                <a:lnTo>
                  <a:pt x="0" y="1506562"/>
                </a:lnTo>
                <a:close/>
              </a:path>
            </a:pathLst>
          </a:custGeom>
          <a:noFill/>
          <a:ln>
            <a:noFill/>
          </a:ln>
        </p:spPr>
      </p:pic>
      <p:sp>
        <p:nvSpPr>
          <p:cNvPr id="26" name="Google Shape;26;p4"/>
          <p:cNvSpPr/>
          <p:nvPr/>
        </p:nvSpPr>
        <p:spPr>
          <a:xfrm>
            <a:off x="2" y="6555572"/>
            <a:ext cx="10806241" cy="302429"/>
          </a:xfrm>
          <a:custGeom>
            <a:avLst/>
            <a:gdLst/>
            <a:ahLst/>
            <a:cxnLst/>
            <a:rect l="l" t="t" r="r" b="b"/>
            <a:pathLst>
              <a:path w="10806241" h="302429" extrusionOk="0">
                <a:moveTo>
                  <a:pt x="0" y="0"/>
                </a:moveTo>
                <a:lnTo>
                  <a:pt x="10806241" y="0"/>
                </a:lnTo>
                <a:lnTo>
                  <a:pt x="10619973" y="302429"/>
                </a:lnTo>
                <a:lnTo>
                  <a:pt x="0" y="302429"/>
                </a:lnTo>
                <a:close/>
              </a:path>
            </a:pathLst>
          </a:custGeom>
          <a:solidFill>
            <a:srgbClr val="F2F2F2"/>
          </a:solidFill>
          <a:ln>
            <a:noFill/>
          </a:ln>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sp>
        <p:nvSpPr>
          <p:cNvPr id="27" name="Google Shape;27;p4"/>
          <p:cNvSpPr txBox="1"/>
          <p:nvPr/>
        </p:nvSpPr>
        <p:spPr>
          <a:xfrm>
            <a:off x="564444" y="6645231"/>
            <a:ext cx="777433" cy="123111"/>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Quattrocento Sans"/>
                <a:ea typeface="Quattrocento Sans"/>
                <a:cs typeface="Quattrocento Sans"/>
                <a:sym typeface="Quattrocento Sans"/>
              </a:rPr>
              <a:t>POWERED BY:</a:t>
            </a:r>
            <a:endParaRPr/>
          </a:p>
        </p:txBody>
      </p:sp>
      <p:sp>
        <p:nvSpPr>
          <p:cNvPr id="28" name="Google Shape;28;p4"/>
          <p:cNvSpPr txBox="1"/>
          <p:nvPr/>
        </p:nvSpPr>
        <p:spPr>
          <a:xfrm>
            <a:off x="6900540" y="6644987"/>
            <a:ext cx="3543300" cy="123111"/>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3F3F3F"/>
              </a:buClr>
              <a:buSzPts val="800"/>
              <a:buFont typeface="Arial"/>
              <a:buNone/>
            </a:pPr>
            <a:r>
              <a:rPr lang="en-US" sz="800" b="0" i="0" u="none" strike="noStrike" cap="none">
                <a:solidFill>
                  <a:srgbClr val="3F3F3F"/>
                </a:solidFill>
                <a:latin typeface="Quattrocento Sans"/>
                <a:ea typeface="Quattrocento Sans"/>
                <a:cs typeface="Quattrocento Sans"/>
                <a:sym typeface="Quattrocento Sans"/>
              </a:rPr>
              <a:t>©Microsoft Corporation. All rights reserved.</a:t>
            </a:r>
            <a:endParaRPr/>
          </a:p>
        </p:txBody>
      </p:sp>
      <p:pic>
        <p:nvPicPr>
          <p:cNvPr id="29" name="Google Shape;29;p4"/>
          <p:cNvPicPr preferRelativeResize="0"/>
          <p:nvPr/>
        </p:nvPicPr>
        <p:blipFill rotWithShape="1">
          <a:blip r:embed="rId3">
            <a:alphaModFix/>
          </a:blip>
          <a:srcRect/>
          <a:stretch/>
        </p:blipFill>
        <p:spPr>
          <a:xfrm>
            <a:off x="1263628" y="6632296"/>
            <a:ext cx="761603" cy="14183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p:cSld name="Title Only">
    <p:bg>
      <p:bgPr>
        <a:solidFill>
          <a:schemeClr val="lt1"/>
        </a:solidFill>
        <a:effectLst/>
      </p:bgPr>
    </p:bg>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588263" y="457200"/>
            <a:ext cx="11018520" cy="492443"/>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Clr>
                <a:schemeClr val="accent1"/>
              </a:buClr>
              <a:buSzPts val="3200"/>
              <a:buFont typeface="Quattrocento Sans"/>
              <a:buNone/>
              <a:defRPr sz="3200">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32" name="Google Shape;32;p5" descr="A picture containing shape&#10;&#10;Description automatically generated"/>
          <p:cNvPicPr preferRelativeResize="0"/>
          <p:nvPr/>
        </p:nvPicPr>
        <p:blipFill rotWithShape="1">
          <a:blip r:embed="rId2">
            <a:alphaModFix/>
          </a:blip>
          <a:srcRect r="4825" b="3932"/>
          <a:stretch/>
        </p:blipFill>
        <p:spPr>
          <a:xfrm>
            <a:off x="10489557" y="5351438"/>
            <a:ext cx="1702443" cy="1506562"/>
          </a:xfrm>
          <a:custGeom>
            <a:avLst/>
            <a:gdLst/>
            <a:ahLst/>
            <a:cxnLst/>
            <a:rect l="l" t="t" r="r" b="b"/>
            <a:pathLst>
              <a:path w="1702443" h="1506562" extrusionOk="0">
                <a:moveTo>
                  <a:pt x="0" y="0"/>
                </a:moveTo>
                <a:lnTo>
                  <a:pt x="1702443" y="0"/>
                </a:lnTo>
                <a:lnTo>
                  <a:pt x="1702443" y="1506562"/>
                </a:lnTo>
                <a:lnTo>
                  <a:pt x="0" y="1506562"/>
                </a:lnTo>
                <a:close/>
              </a:path>
            </a:pathLst>
          </a:custGeom>
          <a:noFill/>
          <a:ln>
            <a:noFill/>
          </a:ln>
        </p:spPr>
      </p:pic>
      <p:sp>
        <p:nvSpPr>
          <p:cNvPr id="33" name="Google Shape;33;p5"/>
          <p:cNvSpPr/>
          <p:nvPr/>
        </p:nvSpPr>
        <p:spPr>
          <a:xfrm>
            <a:off x="2" y="6555572"/>
            <a:ext cx="10806241" cy="302429"/>
          </a:xfrm>
          <a:custGeom>
            <a:avLst/>
            <a:gdLst/>
            <a:ahLst/>
            <a:cxnLst/>
            <a:rect l="l" t="t" r="r" b="b"/>
            <a:pathLst>
              <a:path w="10806241" h="302429" extrusionOk="0">
                <a:moveTo>
                  <a:pt x="0" y="0"/>
                </a:moveTo>
                <a:lnTo>
                  <a:pt x="10806241" y="0"/>
                </a:lnTo>
                <a:lnTo>
                  <a:pt x="10619973" y="302429"/>
                </a:lnTo>
                <a:lnTo>
                  <a:pt x="0" y="302429"/>
                </a:lnTo>
                <a:close/>
              </a:path>
            </a:pathLst>
          </a:custGeom>
          <a:solidFill>
            <a:srgbClr val="F2F2F2"/>
          </a:solidFill>
          <a:ln>
            <a:noFill/>
          </a:ln>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sp>
        <p:nvSpPr>
          <p:cNvPr id="34" name="Google Shape;34;p5"/>
          <p:cNvSpPr txBox="1"/>
          <p:nvPr/>
        </p:nvSpPr>
        <p:spPr>
          <a:xfrm>
            <a:off x="564444" y="6645231"/>
            <a:ext cx="777433" cy="123111"/>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Quattrocento Sans"/>
                <a:ea typeface="Quattrocento Sans"/>
                <a:cs typeface="Quattrocento Sans"/>
                <a:sym typeface="Quattrocento Sans"/>
              </a:rPr>
              <a:t>POWERED BY:</a:t>
            </a:r>
            <a:endParaRPr/>
          </a:p>
        </p:txBody>
      </p:sp>
      <p:sp>
        <p:nvSpPr>
          <p:cNvPr id="35" name="Google Shape;35;p5"/>
          <p:cNvSpPr txBox="1"/>
          <p:nvPr/>
        </p:nvSpPr>
        <p:spPr>
          <a:xfrm>
            <a:off x="6900540" y="6644987"/>
            <a:ext cx="3543300" cy="123111"/>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3F3F3F"/>
              </a:buClr>
              <a:buSzPts val="800"/>
              <a:buFont typeface="Arial"/>
              <a:buNone/>
            </a:pPr>
            <a:r>
              <a:rPr lang="en-US" sz="800" b="0" i="0" u="none" strike="noStrike" cap="none">
                <a:solidFill>
                  <a:srgbClr val="3F3F3F"/>
                </a:solidFill>
                <a:latin typeface="Quattrocento Sans"/>
                <a:ea typeface="Quattrocento Sans"/>
                <a:cs typeface="Quattrocento Sans"/>
                <a:sym typeface="Quattrocento Sans"/>
              </a:rPr>
              <a:t>©Microsoft Corporation. All rights reserved.</a:t>
            </a:r>
            <a:endParaRPr/>
          </a:p>
        </p:txBody>
      </p:sp>
      <p:pic>
        <p:nvPicPr>
          <p:cNvPr id="36" name="Google Shape;36;p5"/>
          <p:cNvPicPr preferRelativeResize="0"/>
          <p:nvPr/>
        </p:nvPicPr>
        <p:blipFill rotWithShape="1">
          <a:blip r:embed="rId3">
            <a:alphaModFix/>
          </a:blip>
          <a:srcRect/>
          <a:stretch/>
        </p:blipFill>
        <p:spPr>
          <a:xfrm>
            <a:off x="1263628" y="6632296"/>
            <a:ext cx="761603" cy="14183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ank You Slide">
  <p:cSld name="Thank You Slide">
    <p:bg>
      <p:bgPr>
        <a:solidFill>
          <a:schemeClr val="lt1"/>
        </a:solidFill>
        <a:effectLst/>
      </p:bgPr>
    </p:bg>
    <p:spTree>
      <p:nvGrpSpPr>
        <p:cNvPr id="1" name="Shape 37"/>
        <p:cNvGrpSpPr/>
        <p:nvPr/>
      </p:nvGrpSpPr>
      <p:grpSpPr>
        <a:xfrm>
          <a:off x="0" y="0"/>
          <a:ext cx="0" cy="0"/>
          <a:chOff x="0" y="0"/>
          <a:chExt cx="0" cy="0"/>
        </a:xfrm>
      </p:grpSpPr>
      <p:pic>
        <p:nvPicPr>
          <p:cNvPr id="38" name="Google Shape;38;p6" descr="A picture containing shape&#10;&#10;Description automatically generated"/>
          <p:cNvPicPr preferRelativeResize="0"/>
          <p:nvPr/>
        </p:nvPicPr>
        <p:blipFill rotWithShape="1">
          <a:blip r:embed="rId2">
            <a:alphaModFix/>
          </a:blip>
          <a:srcRect r="4825" b="3932"/>
          <a:stretch/>
        </p:blipFill>
        <p:spPr>
          <a:xfrm>
            <a:off x="10489557" y="5351438"/>
            <a:ext cx="1702443" cy="1506562"/>
          </a:xfrm>
          <a:custGeom>
            <a:avLst/>
            <a:gdLst/>
            <a:ahLst/>
            <a:cxnLst/>
            <a:rect l="l" t="t" r="r" b="b"/>
            <a:pathLst>
              <a:path w="1702443" h="1506562" extrusionOk="0">
                <a:moveTo>
                  <a:pt x="0" y="0"/>
                </a:moveTo>
                <a:lnTo>
                  <a:pt x="1702443" y="0"/>
                </a:lnTo>
                <a:lnTo>
                  <a:pt x="1702443" y="1506562"/>
                </a:lnTo>
                <a:lnTo>
                  <a:pt x="0" y="1506562"/>
                </a:lnTo>
                <a:close/>
              </a:path>
            </a:pathLst>
          </a:custGeom>
          <a:noFill/>
          <a:ln>
            <a:noFill/>
          </a:ln>
        </p:spPr>
      </p:pic>
      <p:sp>
        <p:nvSpPr>
          <p:cNvPr id="39" name="Google Shape;39;p6"/>
          <p:cNvSpPr/>
          <p:nvPr/>
        </p:nvSpPr>
        <p:spPr>
          <a:xfrm>
            <a:off x="0" y="5943600"/>
            <a:ext cx="12188952" cy="914400"/>
          </a:xfrm>
          <a:prstGeom prst="rect">
            <a:avLst/>
          </a:prstGeom>
          <a:solidFill>
            <a:srgbClr val="FFFFFF"/>
          </a:solidFill>
          <a:ln>
            <a:noFill/>
          </a:ln>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pic>
        <p:nvPicPr>
          <p:cNvPr id="40" name="Google Shape;40;p6" descr="Background pattern&#10;&#10;Description automatically generated"/>
          <p:cNvPicPr preferRelativeResize="0"/>
          <p:nvPr/>
        </p:nvPicPr>
        <p:blipFill rotWithShape="1">
          <a:blip r:embed="rId3">
            <a:alphaModFix/>
          </a:blip>
          <a:srcRect l="769" t="265" r="256" b="757"/>
          <a:stretch/>
        </p:blipFill>
        <p:spPr>
          <a:xfrm>
            <a:off x="0" y="0"/>
            <a:ext cx="12192000" cy="6858000"/>
          </a:xfrm>
          <a:prstGeom prst="rect">
            <a:avLst/>
          </a:prstGeom>
          <a:noFill/>
          <a:ln>
            <a:noFill/>
          </a:ln>
        </p:spPr>
      </p:pic>
      <p:sp>
        <p:nvSpPr>
          <p:cNvPr id="41" name="Google Shape;41;p6"/>
          <p:cNvSpPr txBox="1">
            <a:spLocks noGrp="1"/>
          </p:cNvSpPr>
          <p:nvPr>
            <p:ph type="title"/>
          </p:nvPr>
        </p:nvSpPr>
        <p:spPr>
          <a:xfrm>
            <a:off x="588263" y="3152001"/>
            <a:ext cx="2120581" cy="553998"/>
          </a:xfrm>
          <a:prstGeom prst="rect">
            <a:avLst/>
          </a:prstGeom>
          <a:noFill/>
          <a:ln>
            <a:noFill/>
          </a:ln>
        </p:spPr>
        <p:txBody>
          <a:bodyPr spcFirstLastPara="1" wrap="square" lIns="0" tIns="0" rIns="0" bIns="0" anchor="ctr" anchorCtr="0">
            <a:spAutoFit/>
          </a:bodyPr>
          <a:lstStyle>
            <a:lvl1pPr lvl="0" algn="l">
              <a:lnSpc>
                <a:spcPct val="100000"/>
              </a:lnSpc>
              <a:spcBef>
                <a:spcPts val="0"/>
              </a:spcBef>
              <a:spcAft>
                <a:spcPts val="0"/>
              </a:spcAft>
              <a:buClr>
                <a:schemeClr val="accent1"/>
              </a:buClr>
              <a:buSzPts val="3200"/>
              <a:buFont typeface="Quattrocento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Divider">
  <p:cSld name="Section Divider">
    <p:bg>
      <p:bgPr>
        <a:solidFill>
          <a:schemeClr val="lt1"/>
        </a:solidFill>
        <a:effectLst/>
      </p:bgPr>
    </p:bg>
    <p:spTree>
      <p:nvGrpSpPr>
        <p:cNvPr id="1" name="Shape 42"/>
        <p:cNvGrpSpPr/>
        <p:nvPr/>
      </p:nvGrpSpPr>
      <p:grpSpPr>
        <a:xfrm>
          <a:off x="0" y="0"/>
          <a:ext cx="0" cy="0"/>
          <a:chOff x="0" y="0"/>
          <a:chExt cx="0" cy="0"/>
        </a:xfrm>
      </p:grpSpPr>
      <p:pic>
        <p:nvPicPr>
          <p:cNvPr id="43" name="Google Shape;43;p7" descr="A picture containing shape&#10;&#10;Description automatically generated"/>
          <p:cNvPicPr preferRelativeResize="0"/>
          <p:nvPr/>
        </p:nvPicPr>
        <p:blipFill rotWithShape="1">
          <a:blip r:embed="rId2">
            <a:alphaModFix/>
          </a:blip>
          <a:srcRect r="4825" b="3932"/>
          <a:stretch/>
        </p:blipFill>
        <p:spPr>
          <a:xfrm>
            <a:off x="10489557" y="5351438"/>
            <a:ext cx="1702443" cy="1506562"/>
          </a:xfrm>
          <a:custGeom>
            <a:avLst/>
            <a:gdLst/>
            <a:ahLst/>
            <a:cxnLst/>
            <a:rect l="l" t="t" r="r" b="b"/>
            <a:pathLst>
              <a:path w="1702443" h="1506562" extrusionOk="0">
                <a:moveTo>
                  <a:pt x="0" y="0"/>
                </a:moveTo>
                <a:lnTo>
                  <a:pt x="1702443" y="0"/>
                </a:lnTo>
                <a:lnTo>
                  <a:pt x="1702443" y="1506562"/>
                </a:lnTo>
                <a:lnTo>
                  <a:pt x="0" y="1506562"/>
                </a:lnTo>
                <a:close/>
              </a:path>
            </a:pathLst>
          </a:custGeom>
          <a:noFill/>
          <a:ln>
            <a:noFill/>
          </a:ln>
        </p:spPr>
      </p:pic>
      <p:sp>
        <p:nvSpPr>
          <p:cNvPr id="44" name="Google Shape;44;p7"/>
          <p:cNvSpPr/>
          <p:nvPr/>
        </p:nvSpPr>
        <p:spPr>
          <a:xfrm>
            <a:off x="2" y="6555572"/>
            <a:ext cx="10806241" cy="302429"/>
          </a:xfrm>
          <a:custGeom>
            <a:avLst/>
            <a:gdLst/>
            <a:ahLst/>
            <a:cxnLst/>
            <a:rect l="l" t="t" r="r" b="b"/>
            <a:pathLst>
              <a:path w="10806241" h="302429" extrusionOk="0">
                <a:moveTo>
                  <a:pt x="0" y="0"/>
                </a:moveTo>
                <a:lnTo>
                  <a:pt x="10806241" y="0"/>
                </a:lnTo>
                <a:lnTo>
                  <a:pt x="10619973" y="302429"/>
                </a:lnTo>
                <a:lnTo>
                  <a:pt x="0" y="302429"/>
                </a:lnTo>
                <a:close/>
              </a:path>
            </a:pathLst>
          </a:custGeom>
          <a:solidFill>
            <a:srgbClr val="F2F2F2"/>
          </a:solidFill>
          <a:ln>
            <a:noFill/>
          </a:ln>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sp>
        <p:nvSpPr>
          <p:cNvPr id="45" name="Google Shape;45;p7"/>
          <p:cNvSpPr txBox="1"/>
          <p:nvPr/>
        </p:nvSpPr>
        <p:spPr>
          <a:xfrm>
            <a:off x="564444" y="6645231"/>
            <a:ext cx="777433" cy="123111"/>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Quattrocento Sans"/>
                <a:ea typeface="Quattrocento Sans"/>
                <a:cs typeface="Quattrocento Sans"/>
                <a:sym typeface="Quattrocento Sans"/>
              </a:rPr>
              <a:t>POWERED BY:</a:t>
            </a:r>
            <a:endParaRPr/>
          </a:p>
        </p:txBody>
      </p:sp>
      <p:sp>
        <p:nvSpPr>
          <p:cNvPr id="46" name="Google Shape;46;p7"/>
          <p:cNvSpPr/>
          <p:nvPr/>
        </p:nvSpPr>
        <p:spPr>
          <a:xfrm>
            <a:off x="0" y="2489200"/>
            <a:ext cx="8412622" cy="1302981"/>
          </a:xfrm>
          <a:custGeom>
            <a:avLst/>
            <a:gdLst/>
            <a:ahLst/>
            <a:cxnLst/>
            <a:rect l="l" t="t" r="r" b="b"/>
            <a:pathLst>
              <a:path w="8412622" h="1302981" extrusionOk="0">
                <a:moveTo>
                  <a:pt x="0" y="0"/>
                </a:moveTo>
                <a:lnTo>
                  <a:pt x="8066198" y="0"/>
                </a:lnTo>
                <a:lnTo>
                  <a:pt x="8412622" y="651491"/>
                </a:lnTo>
                <a:lnTo>
                  <a:pt x="8066198" y="1302981"/>
                </a:lnTo>
                <a:lnTo>
                  <a:pt x="0" y="1302981"/>
                </a:lnTo>
                <a:close/>
              </a:path>
            </a:pathLst>
          </a:custGeom>
          <a:solidFill>
            <a:srgbClr val="4FE5FD"/>
          </a:solidFill>
          <a:ln w="9525" cap="flat" cmpd="sng">
            <a:solidFill>
              <a:srgbClr val="4FE5FD"/>
            </a:solidFill>
            <a:prstDash val="solid"/>
            <a:round/>
            <a:headEnd type="none" w="sm" len="sm"/>
            <a:tailEnd type="none" w="sm" len="sm"/>
          </a:ln>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sp>
        <p:nvSpPr>
          <p:cNvPr id="47" name="Google Shape;47;p7"/>
          <p:cNvSpPr/>
          <p:nvPr/>
        </p:nvSpPr>
        <p:spPr>
          <a:xfrm>
            <a:off x="1" y="3492404"/>
            <a:ext cx="7647157" cy="1196504"/>
          </a:xfrm>
          <a:custGeom>
            <a:avLst/>
            <a:gdLst/>
            <a:ahLst/>
            <a:cxnLst/>
            <a:rect l="l" t="t" r="r" b="b"/>
            <a:pathLst>
              <a:path w="7647157" h="1196504" extrusionOk="0">
                <a:moveTo>
                  <a:pt x="0" y="0"/>
                </a:moveTo>
                <a:lnTo>
                  <a:pt x="7329042" y="0"/>
                </a:lnTo>
                <a:lnTo>
                  <a:pt x="7647157" y="598252"/>
                </a:lnTo>
                <a:lnTo>
                  <a:pt x="7329042" y="1196504"/>
                </a:lnTo>
                <a:lnTo>
                  <a:pt x="0" y="1196504"/>
                </a:lnTo>
                <a:close/>
              </a:path>
            </a:pathLst>
          </a:custGeom>
          <a:solidFill>
            <a:srgbClr val="3293DE"/>
          </a:solidFill>
          <a:ln w="9525" cap="flat" cmpd="sng">
            <a:solidFill>
              <a:srgbClr val="3293DE"/>
            </a:solidFill>
            <a:prstDash val="solid"/>
            <a:round/>
            <a:headEnd type="none" w="sm" len="sm"/>
            <a:tailEnd type="none" w="sm" len="sm"/>
          </a:ln>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sp>
        <p:nvSpPr>
          <p:cNvPr id="48" name="Google Shape;48;p7"/>
          <p:cNvSpPr/>
          <p:nvPr/>
        </p:nvSpPr>
        <p:spPr>
          <a:xfrm>
            <a:off x="0" y="4095908"/>
            <a:ext cx="7644366" cy="593000"/>
          </a:xfrm>
          <a:custGeom>
            <a:avLst/>
            <a:gdLst/>
            <a:ahLst/>
            <a:cxnLst/>
            <a:rect l="l" t="t" r="r" b="b"/>
            <a:pathLst>
              <a:path w="7644366" h="593000" extrusionOk="0">
                <a:moveTo>
                  <a:pt x="0" y="0"/>
                </a:moveTo>
                <a:lnTo>
                  <a:pt x="7644366" y="0"/>
                </a:lnTo>
                <a:lnTo>
                  <a:pt x="7329043" y="593000"/>
                </a:lnTo>
                <a:lnTo>
                  <a:pt x="0" y="593000"/>
                </a:lnTo>
                <a:close/>
              </a:path>
            </a:pathLst>
          </a:custGeom>
          <a:gradFill>
            <a:gsLst>
              <a:gs pos="0">
                <a:srgbClr val="000000">
                  <a:alpha val="24705"/>
                </a:srgbClr>
              </a:gs>
              <a:gs pos="100000">
                <a:srgbClr val="FFFFFF">
                  <a:alpha val="0"/>
                </a:srgbClr>
              </a:gs>
            </a:gsLst>
            <a:lin ang="5400000" scaled="0"/>
          </a:gradFill>
          <a:ln>
            <a:noFill/>
          </a:ln>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sp>
        <p:nvSpPr>
          <p:cNvPr id="49" name="Google Shape;49;p7"/>
          <p:cNvSpPr/>
          <p:nvPr/>
        </p:nvSpPr>
        <p:spPr>
          <a:xfrm>
            <a:off x="0" y="3492404"/>
            <a:ext cx="7807725" cy="1196504"/>
          </a:xfrm>
          <a:custGeom>
            <a:avLst/>
            <a:gdLst/>
            <a:ahLst/>
            <a:cxnLst/>
            <a:rect l="l" t="t" r="r" b="b"/>
            <a:pathLst>
              <a:path w="7807725" h="1196504" extrusionOk="0">
                <a:moveTo>
                  <a:pt x="0" y="0"/>
                </a:moveTo>
                <a:lnTo>
                  <a:pt x="7489610" y="0"/>
                </a:lnTo>
                <a:lnTo>
                  <a:pt x="7807725" y="598252"/>
                </a:lnTo>
                <a:lnTo>
                  <a:pt x="7489610" y="1196504"/>
                </a:lnTo>
                <a:lnTo>
                  <a:pt x="0" y="1196504"/>
                </a:lnTo>
                <a:close/>
              </a:path>
            </a:pathLst>
          </a:custGeom>
          <a:noFill/>
          <a:ln w="9525" cap="flat" cmpd="sng">
            <a:solidFill>
              <a:srgbClr val="3293DE"/>
            </a:solidFill>
            <a:prstDash val="solid"/>
            <a:round/>
            <a:headEnd type="none" w="sm" len="sm"/>
            <a:tailEnd type="none" w="sm" len="sm"/>
          </a:ln>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sp>
        <p:nvSpPr>
          <p:cNvPr id="50" name="Google Shape;50;p7"/>
          <p:cNvSpPr/>
          <p:nvPr/>
        </p:nvSpPr>
        <p:spPr>
          <a:xfrm>
            <a:off x="1" y="2767555"/>
            <a:ext cx="9003173" cy="1426694"/>
          </a:xfrm>
          <a:custGeom>
            <a:avLst/>
            <a:gdLst/>
            <a:ahLst/>
            <a:cxnLst/>
            <a:rect l="l" t="t" r="r" b="b"/>
            <a:pathLst>
              <a:path w="9003173" h="1426694" extrusionOk="0">
                <a:moveTo>
                  <a:pt x="0" y="0"/>
                </a:moveTo>
                <a:lnTo>
                  <a:pt x="8623858" y="0"/>
                </a:lnTo>
                <a:lnTo>
                  <a:pt x="9003173" y="713347"/>
                </a:lnTo>
                <a:lnTo>
                  <a:pt x="8623858" y="1426694"/>
                </a:lnTo>
                <a:lnTo>
                  <a:pt x="0" y="1426694"/>
                </a:lnTo>
                <a:close/>
              </a:path>
            </a:pathLst>
          </a:custGeom>
          <a:solidFill>
            <a:schemeClr val="accent1"/>
          </a:solidFill>
          <a:ln w="9525" cap="flat" cmpd="sng">
            <a:solidFill>
              <a:srgbClr val="0078D4"/>
            </a:solidFill>
            <a:prstDash val="solid"/>
            <a:round/>
            <a:headEnd type="none" w="sm" len="sm"/>
            <a:tailEnd type="none" w="sm" len="sm"/>
          </a:ln>
          <a:effectLst>
            <a:outerShdw blurRad="50800" dist="38100" dir="5400000" algn="t" rotWithShape="0">
              <a:srgbClr val="000000">
                <a:alpha val="4705"/>
              </a:srgbClr>
            </a:outerShdw>
          </a:effectLst>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cxnSp>
        <p:nvCxnSpPr>
          <p:cNvPr id="51" name="Google Shape;51;p7"/>
          <p:cNvCxnSpPr/>
          <p:nvPr/>
        </p:nvCxnSpPr>
        <p:spPr>
          <a:xfrm>
            <a:off x="8225198" y="2767555"/>
            <a:ext cx="3966802" cy="0"/>
          </a:xfrm>
          <a:prstGeom prst="straightConnector1">
            <a:avLst/>
          </a:prstGeom>
          <a:noFill/>
          <a:ln w="9525" cap="flat" cmpd="sng">
            <a:solidFill>
              <a:schemeClr val="accent1"/>
            </a:solidFill>
            <a:prstDash val="solid"/>
            <a:round/>
            <a:headEnd type="none" w="sm" len="sm"/>
            <a:tailEnd type="none" w="sm" len="sm"/>
          </a:ln>
        </p:spPr>
      </p:cxnSp>
      <p:cxnSp>
        <p:nvCxnSpPr>
          <p:cNvPr id="52" name="Google Shape;52;p7"/>
          <p:cNvCxnSpPr/>
          <p:nvPr/>
        </p:nvCxnSpPr>
        <p:spPr>
          <a:xfrm>
            <a:off x="8225198" y="4194249"/>
            <a:ext cx="3966802" cy="0"/>
          </a:xfrm>
          <a:prstGeom prst="straightConnector1">
            <a:avLst/>
          </a:prstGeom>
          <a:noFill/>
          <a:ln w="9525" cap="flat" cmpd="sng">
            <a:solidFill>
              <a:schemeClr val="accent1"/>
            </a:solidFill>
            <a:prstDash val="solid"/>
            <a:round/>
            <a:headEnd type="none" w="sm" len="sm"/>
            <a:tailEnd type="none" w="sm" len="sm"/>
          </a:ln>
        </p:spPr>
      </p:cxnSp>
      <p:sp>
        <p:nvSpPr>
          <p:cNvPr id="53" name="Google Shape;53;p7"/>
          <p:cNvSpPr txBox="1">
            <a:spLocks noGrp="1"/>
          </p:cNvSpPr>
          <p:nvPr>
            <p:ph type="title"/>
          </p:nvPr>
        </p:nvSpPr>
        <p:spPr>
          <a:xfrm>
            <a:off x="2189003" y="3234681"/>
            <a:ext cx="5723097" cy="492443"/>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Clr>
                <a:schemeClr val="lt1"/>
              </a:buClr>
              <a:buSzPts val="3200"/>
              <a:buFont typeface="Quattrocento Sans"/>
              <a:buNone/>
              <a:defRPr sz="3200" b="1">
                <a:solidFill>
                  <a:schemeClr val="lt1"/>
                </a:solidFill>
                <a:latin typeface="Quattrocento Sans"/>
                <a:ea typeface="Quattrocento Sans"/>
                <a:cs typeface="Quattrocento Sans"/>
                <a:sym typeface="Quattrocento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7"/>
          <p:cNvSpPr/>
          <p:nvPr/>
        </p:nvSpPr>
        <p:spPr>
          <a:xfrm>
            <a:off x="587297" y="2973356"/>
            <a:ext cx="1221766" cy="1015092"/>
          </a:xfrm>
          <a:prstGeom prst="hexagon">
            <a:avLst>
              <a:gd name="adj" fmla="val 26587"/>
              <a:gd name="vf" fmla="val 115470"/>
            </a:avLst>
          </a:prstGeom>
          <a:solidFill>
            <a:schemeClr val="lt1"/>
          </a:solidFill>
          <a:ln>
            <a:noFill/>
          </a:ln>
          <a:effectLst>
            <a:outerShdw blurRad="63500" sx="120000" sy="120000" algn="ctr" rotWithShape="0">
              <a:srgbClr val="000000">
                <a:alpha val="4705"/>
              </a:srgbClr>
            </a:outerShdw>
          </a:effectLst>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sp>
        <p:nvSpPr>
          <p:cNvPr id="55" name="Google Shape;55;p7"/>
          <p:cNvSpPr/>
          <p:nvPr/>
        </p:nvSpPr>
        <p:spPr>
          <a:xfrm>
            <a:off x="4068529" y="4079838"/>
            <a:ext cx="2893924" cy="227775"/>
          </a:xfrm>
          <a:prstGeom prst="hexagon">
            <a:avLst>
              <a:gd name="adj" fmla="val 26587"/>
              <a:gd name="vf" fmla="val 115470"/>
            </a:avLst>
          </a:prstGeom>
          <a:solidFill>
            <a:srgbClr val="3293DE"/>
          </a:solidFill>
          <a:ln>
            <a:noFill/>
          </a:ln>
          <a:effectLst>
            <a:outerShdw blurRad="63500" sx="102000" sy="102000" algn="ctr" rotWithShape="0">
              <a:srgbClr val="000000">
                <a:alpha val="9803"/>
              </a:srgbClr>
            </a:outerShdw>
          </a:effectLst>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sp>
        <p:nvSpPr>
          <p:cNvPr id="56" name="Google Shape;56;p7"/>
          <p:cNvSpPr/>
          <p:nvPr/>
        </p:nvSpPr>
        <p:spPr>
          <a:xfrm rot="10800000">
            <a:off x="2" y="2594589"/>
            <a:ext cx="8225197" cy="172966"/>
          </a:xfrm>
          <a:custGeom>
            <a:avLst/>
            <a:gdLst/>
            <a:ahLst/>
            <a:cxnLst/>
            <a:rect l="l" t="t" r="r" b="b"/>
            <a:pathLst>
              <a:path w="8225197" h="172966" extrusionOk="0">
                <a:moveTo>
                  <a:pt x="8225197" y="172966"/>
                </a:moveTo>
                <a:lnTo>
                  <a:pt x="165114" y="172966"/>
                </a:lnTo>
                <a:cubicBezTo>
                  <a:pt x="69595" y="98121"/>
                  <a:pt x="24080" y="36499"/>
                  <a:pt x="0" y="0"/>
                </a:cubicBezTo>
                <a:lnTo>
                  <a:pt x="8225197" y="0"/>
                </a:lnTo>
                <a:close/>
              </a:path>
            </a:pathLst>
          </a:custGeom>
          <a:gradFill>
            <a:gsLst>
              <a:gs pos="0">
                <a:srgbClr val="000000">
                  <a:alpha val="24705"/>
                </a:srgbClr>
              </a:gs>
              <a:gs pos="100000">
                <a:srgbClr val="FFFFFF">
                  <a:alpha val="0"/>
                </a:srgbClr>
              </a:gs>
            </a:gsLst>
            <a:lin ang="5400000" scaled="0"/>
          </a:gradFill>
          <a:ln>
            <a:noFill/>
          </a:ln>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sp>
        <p:nvSpPr>
          <p:cNvPr id="57" name="Google Shape;57;p7"/>
          <p:cNvSpPr txBox="1"/>
          <p:nvPr/>
        </p:nvSpPr>
        <p:spPr>
          <a:xfrm>
            <a:off x="6900540" y="6644987"/>
            <a:ext cx="3543300" cy="123111"/>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3F3F3F"/>
              </a:buClr>
              <a:buSzPts val="800"/>
              <a:buFont typeface="Arial"/>
              <a:buNone/>
            </a:pPr>
            <a:r>
              <a:rPr lang="en-US" sz="800" b="0" i="0" u="none" strike="noStrike" cap="none">
                <a:solidFill>
                  <a:srgbClr val="3F3F3F"/>
                </a:solidFill>
                <a:latin typeface="Quattrocento Sans"/>
                <a:ea typeface="Quattrocento Sans"/>
                <a:cs typeface="Quattrocento Sans"/>
                <a:sym typeface="Quattrocento Sans"/>
              </a:rPr>
              <a:t>©Microsoft Corporation. All rights reserved.</a:t>
            </a:r>
            <a:endParaRPr/>
          </a:p>
        </p:txBody>
      </p:sp>
      <p:pic>
        <p:nvPicPr>
          <p:cNvPr id="58" name="Google Shape;58;p7"/>
          <p:cNvPicPr preferRelativeResize="0"/>
          <p:nvPr/>
        </p:nvPicPr>
        <p:blipFill rotWithShape="1">
          <a:blip r:embed="rId3">
            <a:alphaModFix/>
          </a:blip>
          <a:srcRect/>
          <a:stretch/>
        </p:blipFill>
        <p:spPr>
          <a:xfrm>
            <a:off x="1263628" y="6632296"/>
            <a:ext cx="761603" cy="14183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Content">
  <p:cSld name="Title and Content">
    <p:bg>
      <p:bgPr>
        <a:solidFill>
          <a:schemeClr val="lt1"/>
        </a:solidFill>
        <a:effectLst/>
      </p:bgPr>
    </p:bg>
    <p:spTree>
      <p:nvGrpSpPr>
        <p:cNvPr id="1" name="Shape 59"/>
        <p:cNvGrpSpPr/>
        <p:nvPr/>
      </p:nvGrpSpPr>
      <p:grpSpPr>
        <a:xfrm>
          <a:off x="0" y="0"/>
          <a:ext cx="0" cy="0"/>
          <a:chOff x="0" y="0"/>
          <a:chExt cx="0" cy="0"/>
        </a:xfrm>
      </p:grpSpPr>
      <p:sp>
        <p:nvSpPr>
          <p:cNvPr id="60" name="Google Shape;60;p8"/>
          <p:cNvSpPr txBox="1">
            <a:spLocks noGrp="1"/>
          </p:cNvSpPr>
          <p:nvPr>
            <p:ph type="title"/>
          </p:nvPr>
        </p:nvSpPr>
        <p:spPr>
          <a:xfrm>
            <a:off x="588263" y="457200"/>
            <a:ext cx="11018520" cy="492443"/>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Clr>
                <a:schemeClr val="accent1"/>
              </a:buClr>
              <a:buSzPts val="3200"/>
              <a:buFont typeface="Quattrocento Sans"/>
              <a:buNone/>
              <a:defRPr sz="3200">
                <a:solidFill>
                  <a:schemeClr val="accen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8"/>
          <p:cNvSpPr txBox="1">
            <a:spLocks noGrp="1"/>
          </p:cNvSpPr>
          <p:nvPr>
            <p:ph type="body" idx="1"/>
          </p:nvPr>
        </p:nvSpPr>
        <p:spPr>
          <a:xfrm>
            <a:off x="588263" y="1756229"/>
            <a:ext cx="11018520" cy="4512809"/>
          </a:xfrm>
          <a:prstGeom prst="rect">
            <a:avLst/>
          </a:prstGeom>
          <a:noFill/>
          <a:ln>
            <a:noFill/>
          </a:ln>
        </p:spPr>
        <p:txBody>
          <a:bodyPr spcFirstLastPara="1" wrap="square" lIns="0" tIns="0" rIns="0" bIns="0" anchor="t" anchorCtr="0">
            <a:spAutoFit/>
          </a:bodyPr>
          <a:lstStyle>
            <a:lvl1pPr marL="457200" lvl="0" indent="-331470" algn="l">
              <a:lnSpc>
                <a:spcPct val="100000"/>
              </a:lnSpc>
              <a:spcBef>
                <a:spcPts val="360"/>
              </a:spcBef>
              <a:spcAft>
                <a:spcPts val="0"/>
              </a:spcAft>
              <a:buClr>
                <a:schemeClr val="dk1"/>
              </a:buClr>
              <a:buSzPts val="1620"/>
              <a:buChar char="·"/>
              <a:defRPr/>
            </a:lvl1pPr>
            <a:lvl2pPr marL="914400" lvl="1" indent="-331469" algn="l">
              <a:lnSpc>
                <a:spcPct val="100000"/>
              </a:lnSpc>
              <a:spcBef>
                <a:spcPts val="360"/>
              </a:spcBef>
              <a:spcAft>
                <a:spcPts val="0"/>
              </a:spcAft>
              <a:buClr>
                <a:schemeClr val="dk1"/>
              </a:buClr>
              <a:buSzPts val="1620"/>
              <a:buChar char="·"/>
              <a:defRPr/>
            </a:lvl2pPr>
            <a:lvl3pPr marL="1371600" lvl="2" indent="-331469" algn="l">
              <a:lnSpc>
                <a:spcPct val="100000"/>
              </a:lnSpc>
              <a:spcBef>
                <a:spcPts val="360"/>
              </a:spcBef>
              <a:spcAft>
                <a:spcPts val="0"/>
              </a:spcAft>
              <a:buClr>
                <a:schemeClr val="dk1"/>
              </a:buClr>
              <a:buSzPts val="1620"/>
              <a:buChar char="·"/>
              <a:defRPr/>
            </a:lvl3pPr>
            <a:lvl4pPr marL="1828800" lvl="3" indent="-331469" algn="l">
              <a:lnSpc>
                <a:spcPct val="100000"/>
              </a:lnSpc>
              <a:spcBef>
                <a:spcPts val="360"/>
              </a:spcBef>
              <a:spcAft>
                <a:spcPts val="0"/>
              </a:spcAft>
              <a:buClr>
                <a:schemeClr val="dk1"/>
              </a:buClr>
              <a:buSzPts val="1620"/>
              <a:buChar char="·"/>
              <a:defRPr/>
            </a:lvl4pPr>
            <a:lvl5pPr marL="2286000" lvl="4" indent="-331470" algn="l">
              <a:lnSpc>
                <a:spcPct val="100000"/>
              </a:lnSpc>
              <a:spcBef>
                <a:spcPts val="360"/>
              </a:spcBef>
              <a:spcAft>
                <a:spcPts val="0"/>
              </a:spcAft>
              <a:buClr>
                <a:schemeClr val="dk1"/>
              </a:buClr>
              <a:buSzPts val="162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pic>
        <p:nvPicPr>
          <p:cNvPr id="62" name="Google Shape;62;p8" descr="A picture containing shape&#10;&#10;Description automatically generated"/>
          <p:cNvPicPr preferRelativeResize="0"/>
          <p:nvPr/>
        </p:nvPicPr>
        <p:blipFill rotWithShape="1">
          <a:blip r:embed="rId2">
            <a:alphaModFix/>
          </a:blip>
          <a:srcRect r="4825" b="3932"/>
          <a:stretch/>
        </p:blipFill>
        <p:spPr>
          <a:xfrm>
            <a:off x="10489557" y="5351438"/>
            <a:ext cx="1702443" cy="1506562"/>
          </a:xfrm>
          <a:custGeom>
            <a:avLst/>
            <a:gdLst/>
            <a:ahLst/>
            <a:cxnLst/>
            <a:rect l="l" t="t" r="r" b="b"/>
            <a:pathLst>
              <a:path w="1702443" h="1506562" extrusionOk="0">
                <a:moveTo>
                  <a:pt x="0" y="0"/>
                </a:moveTo>
                <a:lnTo>
                  <a:pt x="1702443" y="0"/>
                </a:lnTo>
                <a:lnTo>
                  <a:pt x="1702443" y="1506562"/>
                </a:lnTo>
                <a:lnTo>
                  <a:pt x="0" y="1506562"/>
                </a:lnTo>
                <a:close/>
              </a:path>
            </a:pathLst>
          </a:custGeom>
          <a:noFill/>
          <a:ln>
            <a:noFill/>
          </a:ln>
        </p:spPr>
      </p:pic>
      <p:sp>
        <p:nvSpPr>
          <p:cNvPr id="63" name="Google Shape;63;p8"/>
          <p:cNvSpPr/>
          <p:nvPr/>
        </p:nvSpPr>
        <p:spPr>
          <a:xfrm>
            <a:off x="2" y="6555572"/>
            <a:ext cx="10806241" cy="302429"/>
          </a:xfrm>
          <a:custGeom>
            <a:avLst/>
            <a:gdLst/>
            <a:ahLst/>
            <a:cxnLst/>
            <a:rect l="l" t="t" r="r" b="b"/>
            <a:pathLst>
              <a:path w="10806241" h="302429" extrusionOk="0">
                <a:moveTo>
                  <a:pt x="0" y="0"/>
                </a:moveTo>
                <a:lnTo>
                  <a:pt x="10806241" y="0"/>
                </a:lnTo>
                <a:lnTo>
                  <a:pt x="10619973" y="302429"/>
                </a:lnTo>
                <a:lnTo>
                  <a:pt x="0" y="302429"/>
                </a:lnTo>
                <a:close/>
              </a:path>
            </a:pathLst>
          </a:custGeom>
          <a:solidFill>
            <a:srgbClr val="F2F2F2"/>
          </a:solidFill>
          <a:ln>
            <a:noFill/>
          </a:ln>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sp>
        <p:nvSpPr>
          <p:cNvPr id="64" name="Google Shape;64;p8"/>
          <p:cNvSpPr txBox="1"/>
          <p:nvPr/>
        </p:nvSpPr>
        <p:spPr>
          <a:xfrm>
            <a:off x="564444" y="6645231"/>
            <a:ext cx="777433" cy="123111"/>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Quattrocento Sans"/>
                <a:ea typeface="Quattrocento Sans"/>
                <a:cs typeface="Quattrocento Sans"/>
                <a:sym typeface="Quattrocento Sans"/>
              </a:rPr>
              <a:t>POWERED BY:</a:t>
            </a:r>
            <a:endParaRPr/>
          </a:p>
        </p:txBody>
      </p:sp>
      <p:sp>
        <p:nvSpPr>
          <p:cNvPr id="65" name="Google Shape;65;p8"/>
          <p:cNvSpPr txBox="1"/>
          <p:nvPr/>
        </p:nvSpPr>
        <p:spPr>
          <a:xfrm>
            <a:off x="6900540" y="6644987"/>
            <a:ext cx="3543300" cy="123111"/>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3F3F3F"/>
              </a:buClr>
              <a:buSzPts val="800"/>
              <a:buFont typeface="Arial"/>
              <a:buNone/>
            </a:pPr>
            <a:r>
              <a:rPr lang="en-US" sz="800" b="0" i="0" u="none" strike="noStrike" cap="none">
                <a:solidFill>
                  <a:srgbClr val="3F3F3F"/>
                </a:solidFill>
                <a:latin typeface="Quattrocento Sans"/>
                <a:ea typeface="Quattrocento Sans"/>
                <a:cs typeface="Quattrocento Sans"/>
                <a:sym typeface="Quattrocento Sans"/>
              </a:rPr>
              <a:t>©Microsoft Corporation. All rights reserved.</a:t>
            </a:r>
            <a:endParaRPr/>
          </a:p>
        </p:txBody>
      </p:sp>
      <p:pic>
        <p:nvPicPr>
          <p:cNvPr id="66" name="Google Shape;66;p8"/>
          <p:cNvPicPr preferRelativeResize="0"/>
          <p:nvPr/>
        </p:nvPicPr>
        <p:blipFill rotWithShape="1">
          <a:blip r:embed="rId3">
            <a:alphaModFix/>
          </a:blip>
          <a:srcRect/>
          <a:stretch/>
        </p:blipFill>
        <p:spPr>
          <a:xfrm>
            <a:off x="1263628" y="6632296"/>
            <a:ext cx="761603" cy="14183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Sub with Blue Bar">
  <p:cSld name="Title and Sub with Blue Bar">
    <p:bg>
      <p:bgPr>
        <a:solidFill>
          <a:schemeClr val="lt1"/>
        </a:solidFill>
        <a:effectLst/>
      </p:bgPr>
    </p:bg>
    <p:spTree>
      <p:nvGrpSpPr>
        <p:cNvPr id="1" name="Shape 67"/>
        <p:cNvGrpSpPr/>
        <p:nvPr/>
      </p:nvGrpSpPr>
      <p:grpSpPr>
        <a:xfrm>
          <a:off x="0" y="0"/>
          <a:ext cx="0" cy="0"/>
          <a:chOff x="0" y="0"/>
          <a:chExt cx="0" cy="0"/>
        </a:xfrm>
      </p:grpSpPr>
      <p:sp>
        <p:nvSpPr>
          <p:cNvPr id="68" name="Google Shape;68;p9"/>
          <p:cNvSpPr/>
          <p:nvPr/>
        </p:nvSpPr>
        <p:spPr>
          <a:xfrm>
            <a:off x="0" y="0"/>
            <a:ext cx="12192000" cy="1981200"/>
          </a:xfrm>
          <a:prstGeom prst="rect">
            <a:avLst/>
          </a:prstGeom>
          <a:solidFill>
            <a:schemeClr val="accent1"/>
          </a:solidFill>
          <a:ln>
            <a:noFill/>
          </a:ln>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sp>
        <p:nvSpPr>
          <p:cNvPr id="69" name="Google Shape;69;p9"/>
          <p:cNvSpPr txBox="1">
            <a:spLocks noGrp="1"/>
          </p:cNvSpPr>
          <p:nvPr>
            <p:ph type="title"/>
          </p:nvPr>
        </p:nvSpPr>
        <p:spPr>
          <a:xfrm>
            <a:off x="588263" y="457200"/>
            <a:ext cx="11018520" cy="492443"/>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Clr>
                <a:schemeClr val="lt1"/>
              </a:buClr>
              <a:buSzPts val="3200"/>
              <a:buFont typeface="Quattrocento Sans"/>
              <a:buNone/>
              <a:defRPr sz="32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9"/>
          <p:cNvSpPr txBox="1">
            <a:spLocks noGrp="1"/>
          </p:cNvSpPr>
          <p:nvPr>
            <p:ph type="body" idx="1"/>
          </p:nvPr>
        </p:nvSpPr>
        <p:spPr>
          <a:xfrm>
            <a:off x="588263" y="1100613"/>
            <a:ext cx="11018520" cy="307777"/>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Clr>
                <a:schemeClr val="lt1"/>
              </a:buClr>
              <a:buSzPts val="1800"/>
              <a:buNone/>
              <a:defRPr sz="2000" b="0" cap="none">
                <a:solidFill>
                  <a:schemeClr val="lt1"/>
                </a:solidFill>
                <a:latin typeface="Quattrocento Sans"/>
                <a:ea typeface="Quattrocento Sans"/>
                <a:cs typeface="Quattrocento Sans"/>
                <a:sym typeface="Quattrocento Sans"/>
              </a:defRPr>
            </a:lvl1pPr>
            <a:lvl2pPr marL="914400" lvl="1" indent="-331469" algn="l">
              <a:lnSpc>
                <a:spcPct val="100000"/>
              </a:lnSpc>
              <a:spcBef>
                <a:spcPts val="360"/>
              </a:spcBef>
              <a:spcAft>
                <a:spcPts val="0"/>
              </a:spcAft>
              <a:buClr>
                <a:schemeClr val="dk1"/>
              </a:buClr>
              <a:buSzPts val="1620"/>
              <a:buChar char="·"/>
              <a:defRPr/>
            </a:lvl2pPr>
            <a:lvl3pPr marL="1371600" lvl="2" indent="-331469" algn="l">
              <a:lnSpc>
                <a:spcPct val="100000"/>
              </a:lnSpc>
              <a:spcBef>
                <a:spcPts val="360"/>
              </a:spcBef>
              <a:spcAft>
                <a:spcPts val="0"/>
              </a:spcAft>
              <a:buClr>
                <a:schemeClr val="dk1"/>
              </a:buClr>
              <a:buSzPts val="1620"/>
              <a:buChar char="·"/>
              <a:defRPr/>
            </a:lvl3pPr>
            <a:lvl4pPr marL="1828800" lvl="3" indent="-331469" algn="l">
              <a:lnSpc>
                <a:spcPct val="100000"/>
              </a:lnSpc>
              <a:spcBef>
                <a:spcPts val="360"/>
              </a:spcBef>
              <a:spcAft>
                <a:spcPts val="0"/>
              </a:spcAft>
              <a:buClr>
                <a:schemeClr val="dk1"/>
              </a:buClr>
              <a:buSzPts val="1620"/>
              <a:buChar char="·"/>
              <a:defRPr/>
            </a:lvl4pPr>
            <a:lvl5pPr marL="2286000" lvl="4" indent="-331470" algn="l">
              <a:lnSpc>
                <a:spcPct val="100000"/>
              </a:lnSpc>
              <a:spcBef>
                <a:spcPts val="360"/>
              </a:spcBef>
              <a:spcAft>
                <a:spcPts val="0"/>
              </a:spcAft>
              <a:buClr>
                <a:schemeClr val="dk1"/>
              </a:buClr>
              <a:buSzPts val="162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pic>
        <p:nvPicPr>
          <p:cNvPr id="71" name="Google Shape;71;p9" descr="A picture containing shape&#10;&#10;Description automatically generated"/>
          <p:cNvPicPr preferRelativeResize="0"/>
          <p:nvPr/>
        </p:nvPicPr>
        <p:blipFill rotWithShape="1">
          <a:blip r:embed="rId2">
            <a:alphaModFix/>
          </a:blip>
          <a:srcRect r="4825" b="3932"/>
          <a:stretch/>
        </p:blipFill>
        <p:spPr>
          <a:xfrm>
            <a:off x="10489557" y="5351438"/>
            <a:ext cx="1702443" cy="1506562"/>
          </a:xfrm>
          <a:custGeom>
            <a:avLst/>
            <a:gdLst/>
            <a:ahLst/>
            <a:cxnLst/>
            <a:rect l="l" t="t" r="r" b="b"/>
            <a:pathLst>
              <a:path w="1702443" h="1506562" extrusionOk="0">
                <a:moveTo>
                  <a:pt x="0" y="0"/>
                </a:moveTo>
                <a:lnTo>
                  <a:pt x="1702443" y="0"/>
                </a:lnTo>
                <a:lnTo>
                  <a:pt x="1702443" y="1506562"/>
                </a:lnTo>
                <a:lnTo>
                  <a:pt x="0" y="1506562"/>
                </a:lnTo>
                <a:close/>
              </a:path>
            </a:pathLst>
          </a:custGeom>
          <a:noFill/>
          <a:ln>
            <a:noFill/>
          </a:ln>
        </p:spPr>
      </p:pic>
      <p:sp>
        <p:nvSpPr>
          <p:cNvPr id="72" name="Google Shape;72;p9"/>
          <p:cNvSpPr/>
          <p:nvPr/>
        </p:nvSpPr>
        <p:spPr>
          <a:xfrm>
            <a:off x="2" y="6555572"/>
            <a:ext cx="10806241" cy="302429"/>
          </a:xfrm>
          <a:custGeom>
            <a:avLst/>
            <a:gdLst/>
            <a:ahLst/>
            <a:cxnLst/>
            <a:rect l="l" t="t" r="r" b="b"/>
            <a:pathLst>
              <a:path w="10806241" h="302429" extrusionOk="0">
                <a:moveTo>
                  <a:pt x="0" y="0"/>
                </a:moveTo>
                <a:lnTo>
                  <a:pt x="10806241" y="0"/>
                </a:lnTo>
                <a:lnTo>
                  <a:pt x="10619973" y="302429"/>
                </a:lnTo>
                <a:lnTo>
                  <a:pt x="0" y="302429"/>
                </a:lnTo>
                <a:close/>
              </a:path>
            </a:pathLst>
          </a:custGeom>
          <a:solidFill>
            <a:srgbClr val="F2F2F2"/>
          </a:solidFill>
          <a:ln>
            <a:noFill/>
          </a:ln>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sp>
        <p:nvSpPr>
          <p:cNvPr id="73" name="Google Shape;73;p9"/>
          <p:cNvSpPr txBox="1"/>
          <p:nvPr/>
        </p:nvSpPr>
        <p:spPr>
          <a:xfrm>
            <a:off x="564444" y="6645231"/>
            <a:ext cx="777433" cy="123111"/>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Quattrocento Sans"/>
                <a:ea typeface="Quattrocento Sans"/>
                <a:cs typeface="Quattrocento Sans"/>
                <a:sym typeface="Quattrocento Sans"/>
              </a:rPr>
              <a:t>POWERED BY:</a:t>
            </a:r>
            <a:endParaRPr/>
          </a:p>
        </p:txBody>
      </p:sp>
      <p:sp>
        <p:nvSpPr>
          <p:cNvPr id="74" name="Google Shape;74;p9"/>
          <p:cNvSpPr txBox="1"/>
          <p:nvPr/>
        </p:nvSpPr>
        <p:spPr>
          <a:xfrm>
            <a:off x="6900540" y="6644987"/>
            <a:ext cx="3543300" cy="123111"/>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3F3F3F"/>
              </a:buClr>
              <a:buSzPts val="800"/>
              <a:buFont typeface="Arial"/>
              <a:buNone/>
            </a:pPr>
            <a:r>
              <a:rPr lang="en-US" sz="800" b="0" i="0" u="none" strike="noStrike" cap="none">
                <a:solidFill>
                  <a:srgbClr val="3F3F3F"/>
                </a:solidFill>
                <a:latin typeface="Quattrocento Sans"/>
                <a:ea typeface="Quattrocento Sans"/>
                <a:cs typeface="Quattrocento Sans"/>
                <a:sym typeface="Quattrocento Sans"/>
              </a:rPr>
              <a:t>©Microsoft Corporation. All rights reserved.</a:t>
            </a:r>
            <a:endParaRPr/>
          </a:p>
        </p:txBody>
      </p:sp>
      <p:pic>
        <p:nvPicPr>
          <p:cNvPr id="75" name="Google Shape;75;p9"/>
          <p:cNvPicPr preferRelativeResize="0"/>
          <p:nvPr/>
        </p:nvPicPr>
        <p:blipFill rotWithShape="1">
          <a:blip r:embed="rId3">
            <a:alphaModFix/>
          </a:blip>
          <a:srcRect/>
          <a:stretch/>
        </p:blipFill>
        <p:spPr>
          <a:xfrm>
            <a:off x="1263628" y="6632296"/>
            <a:ext cx="761603" cy="14183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Sub with Image Overlay">
  <p:cSld name="Title and Sub with Image Overlay">
    <p:bg>
      <p:bgPr>
        <a:solidFill>
          <a:schemeClr val="lt1"/>
        </a:solidFill>
        <a:effectLst/>
      </p:bgPr>
    </p:bg>
    <p:spTree>
      <p:nvGrpSpPr>
        <p:cNvPr id="1" name="Shape 76"/>
        <p:cNvGrpSpPr/>
        <p:nvPr/>
      </p:nvGrpSpPr>
      <p:grpSpPr>
        <a:xfrm>
          <a:off x="0" y="0"/>
          <a:ext cx="0" cy="0"/>
          <a:chOff x="0" y="0"/>
          <a:chExt cx="0" cy="0"/>
        </a:xfrm>
      </p:grpSpPr>
      <p:pic>
        <p:nvPicPr>
          <p:cNvPr id="77" name="Google Shape;77;p10" descr="A group of people sitting at a desk with computers&#10;&#10;Description automatically generated with low confidence"/>
          <p:cNvPicPr preferRelativeResize="0"/>
          <p:nvPr/>
        </p:nvPicPr>
        <p:blipFill rotWithShape="1">
          <a:blip r:embed="rId2">
            <a:alphaModFix/>
          </a:blip>
          <a:srcRect t="18524" b="33533"/>
          <a:stretch/>
        </p:blipFill>
        <p:spPr>
          <a:xfrm>
            <a:off x="0" y="1"/>
            <a:ext cx="12192000" cy="3042731"/>
          </a:xfrm>
          <a:prstGeom prst="rect">
            <a:avLst/>
          </a:prstGeom>
          <a:noFill/>
          <a:ln>
            <a:noFill/>
          </a:ln>
        </p:spPr>
      </p:pic>
      <p:sp>
        <p:nvSpPr>
          <p:cNvPr id="78" name="Google Shape;78;p10"/>
          <p:cNvSpPr/>
          <p:nvPr/>
        </p:nvSpPr>
        <p:spPr>
          <a:xfrm>
            <a:off x="0" y="1"/>
            <a:ext cx="12192000" cy="3048017"/>
          </a:xfrm>
          <a:prstGeom prst="rect">
            <a:avLst/>
          </a:prstGeom>
          <a:solidFill>
            <a:schemeClr val="dk1">
              <a:alpha val="69803"/>
            </a:schemeClr>
          </a:solidFill>
          <a:ln>
            <a:noFill/>
          </a:ln>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sp>
        <p:nvSpPr>
          <p:cNvPr id="79" name="Google Shape;79;p10"/>
          <p:cNvSpPr txBox="1">
            <a:spLocks noGrp="1"/>
          </p:cNvSpPr>
          <p:nvPr>
            <p:ph type="title"/>
          </p:nvPr>
        </p:nvSpPr>
        <p:spPr>
          <a:xfrm>
            <a:off x="588263" y="457200"/>
            <a:ext cx="11018520" cy="492443"/>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Clr>
                <a:schemeClr val="lt1"/>
              </a:buClr>
              <a:buSzPts val="3200"/>
              <a:buFont typeface="Quattrocento Sans"/>
              <a:buNone/>
              <a:defRPr sz="32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0"/>
          <p:cNvSpPr txBox="1">
            <a:spLocks noGrp="1"/>
          </p:cNvSpPr>
          <p:nvPr>
            <p:ph type="body" idx="1"/>
          </p:nvPr>
        </p:nvSpPr>
        <p:spPr>
          <a:xfrm>
            <a:off x="588263" y="1100613"/>
            <a:ext cx="11018520" cy="307777"/>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Clr>
                <a:schemeClr val="lt1"/>
              </a:buClr>
              <a:buSzPts val="1800"/>
              <a:buNone/>
              <a:defRPr sz="2000" b="0" cap="none">
                <a:solidFill>
                  <a:schemeClr val="lt1"/>
                </a:solidFill>
                <a:latin typeface="Quattrocento Sans"/>
                <a:ea typeface="Quattrocento Sans"/>
                <a:cs typeface="Quattrocento Sans"/>
                <a:sym typeface="Quattrocento Sans"/>
              </a:defRPr>
            </a:lvl1pPr>
            <a:lvl2pPr marL="914400" lvl="1" indent="-331469" algn="l">
              <a:lnSpc>
                <a:spcPct val="100000"/>
              </a:lnSpc>
              <a:spcBef>
                <a:spcPts val="360"/>
              </a:spcBef>
              <a:spcAft>
                <a:spcPts val="0"/>
              </a:spcAft>
              <a:buClr>
                <a:schemeClr val="dk1"/>
              </a:buClr>
              <a:buSzPts val="1620"/>
              <a:buChar char="·"/>
              <a:defRPr/>
            </a:lvl2pPr>
            <a:lvl3pPr marL="1371600" lvl="2" indent="-331469" algn="l">
              <a:lnSpc>
                <a:spcPct val="100000"/>
              </a:lnSpc>
              <a:spcBef>
                <a:spcPts val="360"/>
              </a:spcBef>
              <a:spcAft>
                <a:spcPts val="0"/>
              </a:spcAft>
              <a:buClr>
                <a:schemeClr val="dk1"/>
              </a:buClr>
              <a:buSzPts val="1620"/>
              <a:buChar char="·"/>
              <a:defRPr/>
            </a:lvl3pPr>
            <a:lvl4pPr marL="1828800" lvl="3" indent="-331469" algn="l">
              <a:lnSpc>
                <a:spcPct val="100000"/>
              </a:lnSpc>
              <a:spcBef>
                <a:spcPts val="360"/>
              </a:spcBef>
              <a:spcAft>
                <a:spcPts val="0"/>
              </a:spcAft>
              <a:buClr>
                <a:schemeClr val="dk1"/>
              </a:buClr>
              <a:buSzPts val="1620"/>
              <a:buChar char="·"/>
              <a:defRPr/>
            </a:lvl4pPr>
            <a:lvl5pPr marL="2286000" lvl="4" indent="-331470" algn="l">
              <a:lnSpc>
                <a:spcPct val="100000"/>
              </a:lnSpc>
              <a:spcBef>
                <a:spcPts val="360"/>
              </a:spcBef>
              <a:spcAft>
                <a:spcPts val="0"/>
              </a:spcAft>
              <a:buClr>
                <a:schemeClr val="dk1"/>
              </a:buClr>
              <a:buSzPts val="162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pic>
        <p:nvPicPr>
          <p:cNvPr id="81" name="Google Shape;81;p10" descr="A picture containing shape&#10;&#10;Description automatically generated"/>
          <p:cNvPicPr preferRelativeResize="0"/>
          <p:nvPr/>
        </p:nvPicPr>
        <p:blipFill rotWithShape="1">
          <a:blip r:embed="rId3">
            <a:alphaModFix/>
          </a:blip>
          <a:srcRect r="4825" b="3932"/>
          <a:stretch/>
        </p:blipFill>
        <p:spPr>
          <a:xfrm>
            <a:off x="10489557" y="5351438"/>
            <a:ext cx="1702443" cy="1506562"/>
          </a:xfrm>
          <a:custGeom>
            <a:avLst/>
            <a:gdLst/>
            <a:ahLst/>
            <a:cxnLst/>
            <a:rect l="l" t="t" r="r" b="b"/>
            <a:pathLst>
              <a:path w="1702443" h="1506562" extrusionOk="0">
                <a:moveTo>
                  <a:pt x="0" y="0"/>
                </a:moveTo>
                <a:lnTo>
                  <a:pt x="1702443" y="0"/>
                </a:lnTo>
                <a:lnTo>
                  <a:pt x="1702443" y="1506562"/>
                </a:lnTo>
                <a:lnTo>
                  <a:pt x="0" y="1506562"/>
                </a:lnTo>
                <a:close/>
              </a:path>
            </a:pathLst>
          </a:custGeom>
          <a:noFill/>
          <a:ln>
            <a:noFill/>
          </a:ln>
        </p:spPr>
      </p:pic>
      <p:sp>
        <p:nvSpPr>
          <p:cNvPr id="82" name="Google Shape;82;p10"/>
          <p:cNvSpPr/>
          <p:nvPr/>
        </p:nvSpPr>
        <p:spPr>
          <a:xfrm>
            <a:off x="2" y="6555572"/>
            <a:ext cx="10806241" cy="302429"/>
          </a:xfrm>
          <a:custGeom>
            <a:avLst/>
            <a:gdLst/>
            <a:ahLst/>
            <a:cxnLst/>
            <a:rect l="l" t="t" r="r" b="b"/>
            <a:pathLst>
              <a:path w="10806241" h="302429" extrusionOk="0">
                <a:moveTo>
                  <a:pt x="0" y="0"/>
                </a:moveTo>
                <a:lnTo>
                  <a:pt x="10806241" y="0"/>
                </a:lnTo>
                <a:lnTo>
                  <a:pt x="10619973" y="302429"/>
                </a:lnTo>
                <a:lnTo>
                  <a:pt x="0" y="302429"/>
                </a:lnTo>
                <a:close/>
              </a:path>
            </a:pathLst>
          </a:custGeom>
          <a:solidFill>
            <a:srgbClr val="F2F2F2"/>
          </a:solidFill>
          <a:ln>
            <a:noFill/>
          </a:ln>
        </p:spPr>
        <p:txBody>
          <a:bodyPr spcFirstLastPara="1" wrap="square" lIns="182875" tIns="146300" rIns="182875" bIns="146300" anchor="t" anchorCtr="0">
            <a:noAutofit/>
          </a:bodyPr>
          <a:lstStyle/>
          <a:p>
            <a:pPr marL="0" marR="0" lvl="0" indent="0" algn="l" rtl="0">
              <a:lnSpc>
                <a:spcPct val="100000"/>
              </a:lnSpc>
              <a:spcBef>
                <a:spcPts val="0"/>
              </a:spcBef>
              <a:spcAft>
                <a:spcPts val="0"/>
              </a:spcAft>
              <a:buClr>
                <a:schemeClr val="lt1"/>
              </a:buClr>
              <a:buSzPts val="2000"/>
              <a:buFont typeface="Arial"/>
              <a:buNone/>
            </a:pPr>
            <a:endParaRPr sz="2000" b="0" i="0" u="none" strike="noStrike" cap="none">
              <a:solidFill>
                <a:srgbClr val="FFFFFF"/>
              </a:solidFill>
              <a:latin typeface="Quattrocento Sans"/>
              <a:ea typeface="Quattrocento Sans"/>
              <a:cs typeface="Quattrocento Sans"/>
              <a:sym typeface="Quattrocento Sans"/>
            </a:endParaRPr>
          </a:p>
        </p:txBody>
      </p:sp>
      <p:sp>
        <p:nvSpPr>
          <p:cNvPr id="83" name="Google Shape;83;p10"/>
          <p:cNvSpPr txBox="1"/>
          <p:nvPr/>
        </p:nvSpPr>
        <p:spPr>
          <a:xfrm>
            <a:off x="564444" y="6645231"/>
            <a:ext cx="777433" cy="123111"/>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Quattrocento Sans"/>
                <a:ea typeface="Quattrocento Sans"/>
                <a:cs typeface="Quattrocento Sans"/>
                <a:sym typeface="Quattrocento Sans"/>
              </a:rPr>
              <a:t>POWERED BY:</a:t>
            </a:r>
            <a:endParaRPr/>
          </a:p>
        </p:txBody>
      </p:sp>
      <p:sp>
        <p:nvSpPr>
          <p:cNvPr id="84" name="Google Shape;84;p10"/>
          <p:cNvSpPr txBox="1"/>
          <p:nvPr/>
        </p:nvSpPr>
        <p:spPr>
          <a:xfrm>
            <a:off x="6900540" y="6644987"/>
            <a:ext cx="3543300" cy="123111"/>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3F3F3F"/>
              </a:buClr>
              <a:buSzPts val="800"/>
              <a:buFont typeface="Arial"/>
              <a:buNone/>
            </a:pPr>
            <a:r>
              <a:rPr lang="en-US" sz="800" b="0" i="0" u="none" strike="noStrike" cap="none">
                <a:solidFill>
                  <a:srgbClr val="3F3F3F"/>
                </a:solidFill>
                <a:latin typeface="Quattrocento Sans"/>
                <a:ea typeface="Quattrocento Sans"/>
                <a:cs typeface="Quattrocento Sans"/>
                <a:sym typeface="Quattrocento Sans"/>
              </a:rPr>
              <a:t>©Microsoft Corporation. All rights reserved.</a:t>
            </a:r>
            <a:endParaRPr/>
          </a:p>
        </p:txBody>
      </p:sp>
      <p:pic>
        <p:nvPicPr>
          <p:cNvPr id="85" name="Google Shape;85;p10"/>
          <p:cNvPicPr preferRelativeResize="0"/>
          <p:nvPr/>
        </p:nvPicPr>
        <p:blipFill rotWithShape="1">
          <a:blip r:embed="rId4">
            <a:alphaModFix/>
          </a:blip>
          <a:srcRect/>
          <a:stretch/>
        </p:blipFill>
        <p:spPr>
          <a:xfrm>
            <a:off x="1263628" y="6632296"/>
            <a:ext cx="761603" cy="141832"/>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588263" y="457200"/>
            <a:ext cx="11018520" cy="492443"/>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chemeClr val="accent1"/>
              </a:buClr>
              <a:buSzPts val="3200"/>
              <a:buFont typeface="Quattrocento Sans"/>
              <a:buNone/>
              <a:defRPr sz="3200" b="0" i="0" u="none" strike="noStrike" cap="none">
                <a:solidFill>
                  <a:schemeClr val="accent1"/>
                </a:solidFill>
                <a:latin typeface="Quattrocento Sans"/>
                <a:ea typeface="Quattrocento Sans"/>
                <a:cs typeface="Quattrocento Sans"/>
                <a:sym typeface="Quattrocento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584200" y="1435503"/>
            <a:ext cx="11018520" cy="1612749"/>
          </a:xfrm>
          <a:prstGeom prst="rect">
            <a:avLst/>
          </a:prstGeom>
          <a:noFill/>
          <a:ln>
            <a:noFill/>
          </a:ln>
        </p:spPr>
        <p:txBody>
          <a:bodyPr spcFirstLastPara="1" wrap="square" lIns="0" tIns="0" rIns="0" bIns="0" anchor="t" anchorCtr="0">
            <a:spAutoFit/>
          </a:bodyPr>
          <a:lstStyle>
            <a:lvl1pPr marL="457200" marR="0" lvl="0" indent="-388620" algn="l" rtl="0">
              <a:lnSpc>
                <a:spcPct val="100000"/>
              </a:lnSpc>
              <a:spcBef>
                <a:spcPts val="560"/>
              </a:spcBef>
              <a:spcAft>
                <a:spcPts val="0"/>
              </a:spcAft>
              <a:buClr>
                <a:schemeClr val="dk1"/>
              </a:buClr>
              <a:buSzPts val="2520"/>
              <a:buFont typeface="Noto Sans Symbols"/>
              <a:buChar char="·"/>
              <a:defRPr sz="2800" b="0" i="0" u="none" strike="noStrike" cap="none">
                <a:solidFill>
                  <a:schemeClr val="dk1"/>
                </a:solidFill>
                <a:latin typeface="Quattrocento Sans"/>
                <a:ea typeface="Quattrocento Sans"/>
                <a:cs typeface="Quattrocento Sans"/>
                <a:sym typeface="Quattrocento Sans"/>
              </a:defRPr>
            </a:lvl1pPr>
            <a:lvl2pPr marL="914400" marR="0" lvl="1" indent="-342900" algn="l" rtl="0">
              <a:lnSpc>
                <a:spcPct val="100000"/>
              </a:lnSpc>
              <a:spcBef>
                <a:spcPts val="400"/>
              </a:spcBef>
              <a:spcAft>
                <a:spcPts val="0"/>
              </a:spcAft>
              <a:buClr>
                <a:schemeClr val="dk1"/>
              </a:buClr>
              <a:buSzPts val="1800"/>
              <a:buFont typeface="Noto Sans Symbols"/>
              <a:buChar char="·"/>
              <a:defRPr sz="2000" b="0" i="0" u="none" strike="noStrike" cap="none">
                <a:solidFill>
                  <a:schemeClr val="dk1"/>
                </a:solidFill>
                <a:latin typeface="Quattrocento Sans"/>
                <a:ea typeface="Quattrocento Sans"/>
                <a:cs typeface="Quattrocento Sans"/>
                <a:sym typeface="Quattrocento Sans"/>
              </a:defRPr>
            </a:lvl2pPr>
            <a:lvl3pPr marL="1371600" marR="0" lvl="2" indent="-320039" algn="l" rtl="0">
              <a:lnSpc>
                <a:spcPct val="100000"/>
              </a:lnSpc>
              <a:spcBef>
                <a:spcPts val="320"/>
              </a:spcBef>
              <a:spcAft>
                <a:spcPts val="0"/>
              </a:spcAft>
              <a:buClr>
                <a:schemeClr val="dk1"/>
              </a:buClr>
              <a:buSzPts val="1440"/>
              <a:buFont typeface="Noto Sans Symbols"/>
              <a:buChar char="·"/>
              <a:defRPr sz="1600" b="0" i="0" u="none" strike="noStrike" cap="none">
                <a:solidFill>
                  <a:schemeClr val="dk1"/>
                </a:solidFill>
                <a:latin typeface="Quattrocento Sans"/>
                <a:ea typeface="Quattrocento Sans"/>
                <a:cs typeface="Quattrocento Sans"/>
                <a:sym typeface="Quattrocento Sans"/>
              </a:defRPr>
            </a:lvl3pPr>
            <a:lvl4pPr marL="1828800" marR="0" lvl="3" indent="-308610" algn="l" rtl="0">
              <a:lnSpc>
                <a:spcPct val="100000"/>
              </a:lnSpc>
              <a:spcBef>
                <a:spcPts val="280"/>
              </a:spcBef>
              <a:spcAft>
                <a:spcPts val="0"/>
              </a:spcAft>
              <a:buClr>
                <a:schemeClr val="dk1"/>
              </a:buClr>
              <a:buSzPts val="1260"/>
              <a:buFont typeface="Noto Sans Symbols"/>
              <a:buChar char="·"/>
              <a:defRPr sz="1400" b="0" i="0" u="none" strike="noStrike" cap="none">
                <a:solidFill>
                  <a:schemeClr val="dk1"/>
                </a:solidFill>
                <a:latin typeface="Quattrocento Sans"/>
                <a:ea typeface="Quattrocento Sans"/>
                <a:cs typeface="Quattrocento Sans"/>
                <a:sym typeface="Quattrocento Sans"/>
              </a:defRPr>
            </a:lvl4pPr>
            <a:lvl5pPr marL="2286000" marR="0" lvl="4" indent="-308610" algn="l" rtl="0">
              <a:lnSpc>
                <a:spcPct val="100000"/>
              </a:lnSpc>
              <a:spcBef>
                <a:spcPts val="280"/>
              </a:spcBef>
              <a:spcAft>
                <a:spcPts val="0"/>
              </a:spcAft>
              <a:buClr>
                <a:schemeClr val="dk1"/>
              </a:buClr>
              <a:buSzPts val="1260"/>
              <a:buFont typeface="Noto Sans Symbols"/>
              <a:buChar char="·"/>
              <a:defRPr sz="1400" b="0" i="0" u="none" strike="noStrike" cap="none">
                <a:solidFill>
                  <a:schemeClr val="dk1"/>
                </a:solidFill>
                <a:latin typeface="Quattrocento Sans"/>
                <a:ea typeface="Quattrocento Sans"/>
                <a:cs typeface="Quattrocento Sans"/>
                <a:sym typeface="Quattrocento Sans"/>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Quattrocento Sans"/>
                <a:ea typeface="Quattrocento Sans"/>
                <a:cs typeface="Quattrocento Sans"/>
                <a:sym typeface="Quattrocento Sans"/>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Quattrocento Sans"/>
                <a:ea typeface="Quattrocento Sans"/>
                <a:cs typeface="Quattrocento Sans"/>
                <a:sym typeface="Quattrocento Sans"/>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Quattrocento Sans"/>
                <a:ea typeface="Quattrocento Sans"/>
                <a:cs typeface="Quattrocento Sans"/>
                <a:sym typeface="Quattrocento Sans"/>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Quattrocento Sans"/>
                <a:ea typeface="Quattrocento Sans"/>
                <a:cs typeface="Quattrocento Sans"/>
                <a:sym typeface="Quattrocento Sans"/>
              </a:defRPr>
            </a:lvl9pPr>
          </a:lstStyle>
          <a:p>
            <a:endParaRPr/>
          </a:p>
        </p:txBody>
      </p:sp>
      <p:pic>
        <p:nvPicPr>
          <p:cNvPr id="12" name="Google Shape;12;p1" descr="These are Microsoft Brand colors. The color bar is placed to the side of the Theme master so that it will be visible on all slides. Users can use the 'eye dropper' color tools under Color Fill Shape, Color Fill line etc. to easily select Brand colors. "/>
          <p:cNvPicPr preferRelativeResize="0"/>
          <p:nvPr/>
        </p:nvPicPr>
        <p:blipFill rotWithShape="1">
          <a:blip r:embed="rId13">
            <a:alphaModFix/>
          </a:blip>
          <a:srcRect l="761"/>
          <a:stretch/>
        </p:blipFill>
        <p:spPr>
          <a:xfrm rot="5400000">
            <a:off x="9976898" y="2843773"/>
            <a:ext cx="6858000" cy="117045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transition>
    <p:fad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368">
          <p15:clr>
            <a:srgbClr val="C35EA4"/>
          </p15:clr>
        </p15:guide>
        <p15:guide id="2" pos="7313">
          <p15:clr>
            <a:srgbClr val="C35EA4"/>
          </p15:clr>
        </p15:guide>
        <p15:guide id="3" orient="horz" pos="369">
          <p15:clr>
            <a:srgbClr val="C35EA4"/>
          </p15:clr>
        </p15:guide>
        <p15:guide id="4" orient="horz" pos="3949">
          <p15:clr>
            <a:srgbClr val="C35EA4"/>
          </p15:clr>
        </p15:guide>
        <p15:guide id="5" orient="horz" pos="184">
          <p15:clr>
            <a:srgbClr val="A4A3A4"/>
          </p15:clr>
        </p15:guide>
        <p15:guide id="6" pos="185">
          <p15:clr>
            <a:srgbClr val="A4A3A4"/>
          </p15:clr>
        </p15:guide>
        <p15:guide id="7" orient="horz" pos="4135">
          <p15:clr>
            <a:srgbClr val="A4A3A4"/>
          </p15:clr>
        </p15:guide>
        <p15:guide id="8" pos="749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pic>
        <p:nvPicPr>
          <p:cNvPr id="2" name="Picture 3" descr="Diagram, application, Word&#10;&#10;Description automatically generated">
            <a:extLst>
              <a:ext uri="{FF2B5EF4-FFF2-40B4-BE49-F238E27FC236}">
                <a16:creationId xmlns:a16="http://schemas.microsoft.com/office/drawing/2014/main" id="{9B9AE8F2-CFBF-4D8A-5CD6-A44BC4A2E2AC}"/>
              </a:ext>
            </a:extLst>
          </p:cNvPr>
          <p:cNvPicPr>
            <a:picLocks noChangeAspect="1"/>
          </p:cNvPicPr>
          <p:nvPr/>
        </p:nvPicPr>
        <p:blipFill>
          <a:blip r:embed="rId3"/>
          <a:stretch>
            <a:fillRect/>
          </a:stretch>
        </p:blipFill>
        <p:spPr>
          <a:xfrm>
            <a:off x="1260" y="354803"/>
            <a:ext cx="12183182" cy="6501055"/>
          </a:xfrm>
          <a:prstGeom prst="rect">
            <a:avLst/>
          </a:prstGeom>
        </p:spPr>
      </p:pic>
      <p:sp>
        <p:nvSpPr>
          <p:cNvPr id="6" name="TextBox 1">
            <a:extLst>
              <a:ext uri="{FF2B5EF4-FFF2-40B4-BE49-F238E27FC236}">
                <a16:creationId xmlns:a16="http://schemas.microsoft.com/office/drawing/2014/main" id="{605CB6C6-D094-F469-4DF2-7BE62D836DC3}"/>
              </a:ext>
            </a:extLst>
          </p:cNvPr>
          <p:cNvSpPr txBox="1"/>
          <p:nvPr/>
        </p:nvSpPr>
        <p:spPr>
          <a:xfrm>
            <a:off x="1935605" y="248662"/>
            <a:ext cx="5728447" cy="830997"/>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400">
                <a:solidFill>
                  <a:schemeClr val="accent1">
                    <a:lumMod val="75000"/>
                  </a:schemeClr>
                </a:solidFill>
                <a:latin typeface="Segoe UI"/>
                <a:cs typeface="Segoe UI"/>
              </a:rPr>
              <a:t>Azure Conversational AI</a:t>
            </a:r>
          </a:p>
          <a:p>
            <a:pPr algn="ctr"/>
            <a:r>
              <a:rPr lang="en-US" sz="2400">
                <a:solidFill>
                  <a:schemeClr val="accent1">
                    <a:lumMod val="75000"/>
                  </a:schemeClr>
                </a:solidFill>
                <a:latin typeface="Segoe UI"/>
                <a:cs typeface="Segoe UI"/>
              </a:rPr>
              <a:t>Solution Accelerator</a:t>
            </a:r>
          </a:p>
        </p:txBody>
      </p:sp>
      <p:sp>
        <p:nvSpPr>
          <p:cNvPr id="3" name="TextBox 2">
            <a:extLst>
              <a:ext uri="{FF2B5EF4-FFF2-40B4-BE49-F238E27FC236}">
                <a16:creationId xmlns:a16="http://schemas.microsoft.com/office/drawing/2014/main" id="{821FEF64-883B-EF35-17F4-8006905BE26D}"/>
              </a:ext>
            </a:extLst>
          </p:cNvPr>
          <p:cNvSpPr txBox="1"/>
          <p:nvPr/>
        </p:nvSpPr>
        <p:spPr>
          <a:xfrm>
            <a:off x="-251460" y="1082040"/>
            <a:ext cx="1010412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i="1">
                <a:solidFill>
                  <a:schemeClr val="accent1">
                    <a:lumMod val="75000"/>
                  </a:schemeClr>
                </a:solidFill>
                <a:latin typeface="Segoe UI"/>
                <a:ea typeface="+mn-lt"/>
                <a:cs typeface="+mn-lt"/>
              </a:rPr>
              <a:t>Accelerates and future-proofs by weaving together the </a:t>
            </a:r>
            <a:br>
              <a:rPr lang="en-US" sz="1600" i="1">
                <a:solidFill>
                  <a:schemeClr val="accent1">
                    <a:lumMod val="75000"/>
                  </a:schemeClr>
                </a:solidFill>
                <a:latin typeface="Segoe UI"/>
                <a:ea typeface="+mn-lt"/>
                <a:cs typeface="+mn-lt"/>
              </a:rPr>
            </a:br>
            <a:r>
              <a:rPr lang="en-US" sz="1600" i="1">
                <a:solidFill>
                  <a:schemeClr val="accent1">
                    <a:lumMod val="75000"/>
                  </a:schemeClr>
                </a:solidFill>
                <a:latin typeface="Segoe UI"/>
                <a:ea typeface="+mn-lt"/>
                <a:cs typeface="+mn-lt"/>
              </a:rPr>
              <a:t>latest versions of dozens of Azure Services in a voice-first architecture</a:t>
            </a:r>
            <a:endParaRPr lang="en-US" sz="1600" i="1">
              <a:solidFill>
                <a:schemeClr val="accent1">
                  <a:lumMod val="75000"/>
                </a:schemeClr>
              </a:solidFill>
              <a:latin typeface="Segoe UI"/>
              <a:cs typeface="Segoe UI"/>
            </a:endParaRPr>
          </a:p>
        </p:txBody>
      </p:sp>
    </p:spTree>
    <p:extLst>
      <p:ext uri="{BB962C8B-B14F-4D97-AF65-F5344CB8AC3E}">
        <p14:creationId xmlns:p14="http://schemas.microsoft.com/office/powerpoint/2010/main" val="2114084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Azure w/ EAE">
  <a:themeElements>
    <a:clrScheme name="MBAS_Light">
      <a:dk1>
        <a:srgbClr val="000000"/>
      </a:dk1>
      <a:lt1>
        <a:srgbClr val="FFFFFF"/>
      </a:lt1>
      <a:dk2>
        <a:srgbClr val="243A5E"/>
      </a:dk2>
      <a:lt2>
        <a:srgbClr val="E6E6E6"/>
      </a:lt2>
      <a:accent1>
        <a:srgbClr val="0078D4"/>
      </a:accent1>
      <a:accent2>
        <a:srgbClr val="243A5E"/>
      </a:accent2>
      <a:accent3>
        <a:srgbClr val="D83B01"/>
      </a:accent3>
      <a:accent4>
        <a:srgbClr val="FF9349"/>
      </a:accent4>
      <a:accent5>
        <a:srgbClr val="8661C5"/>
      </a:accent5>
      <a:accent6>
        <a:srgbClr val="737373"/>
      </a:accent6>
      <a:hlink>
        <a:srgbClr val="0078D4"/>
      </a:hlink>
      <a:folHlink>
        <a:srgbClr val="0078D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Slides>
  <Notes>1</Notes>
  <HiddenSlides>0</HiddenSlide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Azure w/ EAE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Patrick  Gilligan</dc:creator>
  <cp:revision>2</cp:revision>
  <dcterms:created xsi:type="dcterms:W3CDTF">2021-09-20T14:23:30Z</dcterms:created>
  <dcterms:modified xsi:type="dcterms:W3CDTF">2023-02-03T19:19:28Z</dcterms:modified>
</cp:coreProperties>
</file>

<file path=docProps/thumbnail.jpeg>
</file>